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notesMasterIdLst>
    <p:notesMasterId r:id="rId15"/>
  </p:notesMasterIdLst>
  <p:sldIdLst>
    <p:sldId id="257" r:id="rId5"/>
    <p:sldId id="261" r:id="rId6"/>
    <p:sldId id="258" r:id="rId7"/>
    <p:sldId id="259" r:id="rId8"/>
    <p:sldId id="266" r:id="rId9"/>
    <p:sldId id="260" r:id="rId10"/>
    <p:sldId id="262" r:id="rId11"/>
    <p:sldId id="263" r:id="rId12"/>
    <p:sldId id="265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3A60DA-D231-4D4E-8343-3A16687D7FAD}" v="4" dt="2020-05-20T12:44:47.892"/>
    <p1510:client id="{E8ED67A7-4EA4-4637-8AF9-E3C433D6EA7A}" v="81" dt="2020-05-20T15:38:23.1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9.svg"/><Relationship Id="rId16" Type="http://schemas.openxmlformats.org/officeDocument/2006/relationships/image" Target="../media/image33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9.svg"/><Relationship Id="rId16" Type="http://schemas.openxmlformats.org/officeDocument/2006/relationships/image" Target="../media/image33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D72E06-4123-4901-A5A3-689D17B8491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7091445-F1EA-4807-A72A-62CF15940093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odbywamy 2x miesięczne praktyki</a:t>
          </a:r>
          <a:endParaRPr lang="en-US"/>
        </a:p>
      </dgm:t>
    </dgm:pt>
    <dgm:pt modelId="{CE05044E-4406-445B-AD8E-AD24B6EE365D}" type="parTrans" cxnId="{157A38CB-CA27-493F-81E0-46BD7C544149}">
      <dgm:prSet/>
      <dgm:spPr/>
      <dgm:t>
        <a:bodyPr/>
        <a:lstStyle/>
        <a:p>
          <a:endParaRPr lang="en-US"/>
        </a:p>
      </dgm:t>
    </dgm:pt>
    <dgm:pt modelId="{8D6BC62E-191E-405A-82E9-620039477A78}" type="sibTrans" cxnId="{157A38CB-CA27-493F-81E0-46BD7C544149}">
      <dgm:prSet/>
      <dgm:spPr/>
      <dgm:t>
        <a:bodyPr/>
        <a:lstStyle/>
        <a:p>
          <a:endParaRPr lang="en-US"/>
        </a:p>
      </dgm:t>
    </dgm:pt>
    <dgm:pt modelId="{E91E5C83-63CE-4CF9-876A-E0C37A771DFC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wyjeżdżamy na wiele różnych wycieczek edukacyjnych</a:t>
          </a:r>
          <a:endParaRPr lang="en-US"/>
        </a:p>
      </dgm:t>
    </dgm:pt>
    <dgm:pt modelId="{59D5F5E5-95E6-4F7C-B4E8-20F6284B2291}" type="parTrans" cxnId="{4D6236F5-1FE5-42D3-A170-F8815D3E7C01}">
      <dgm:prSet/>
      <dgm:spPr/>
      <dgm:t>
        <a:bodyPr/>
        <a:lstStyle/>
        <a:p>
          <a:endParaRPr lang="en-US"/>
        </a:p>
      </dgm:t>
    </dgm:pt>
    <dgm:pt modelId="{D1541DE9-C025-4D6D-AABF-2F0431E6F86F}" type="sibTrans" cxnId="{4D6236F5-1FE5-42D3-A170-F8815D3E7C01}">
      <dgm:prSet/>
      <dgm:spPr/>
      <dgm:t>
        <a:bodyPr/>
        <a:lstStyle/>
        <a:p>
          <a:endParaRPr lang="en-US"/>
        </a:p>
      </dgm:t>
    </dgm:pt>
    <dgm:pt modelId="{A4B2DD45-F811-4366-A240-94A195136DDE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przystępujemy do dwóch egzaminów zawodowych</a:t>
          </a:r>
          <a:endParaRPr lang="en-US"/>
        </a:p>
      </dgm:t>
    </dgm:pt>
    <dgm:pt modelId="{6AA780A6-0621-4BDC-BC82-A5D906A018D6}" type="parTrans" cxnId="{9CD82F47-23BD-4D3A-9568-795B2A52C4C4}">
      <dgm:prSet/>
      <dgm:spPr/>
      <dgm:t>
        <a:bodyPr/>
        <a:lstStyle/>
        <a:p>
          <a:endParaRPr lang="en-US"/>
        </a:p>
      </dgm:t>
    </dgm:pt>
    <dgm:pt modelId="{F774C270-B154-498B-88A2-5BB42E1C2602}" type="sibTrans" cxnId="{9CD82F47-23BD-4D3A-9568-795B2A52C4C4}">
      <dgm:prSet/>
      <dgm:spPr/>
      <dgm:t>
        <a:bodyPr/>
        <a:lstStyle/>
        <a:p>
          <a:endParaRPr lang="en-US"/>
        </a:p>
      </dgm:t>
    </dgm:pt>
    <dgm:pt modelId="{01745D4E-9CEC-4F3A-976F-81F1FB0AC95E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organizujemy różnego typu wycieczki</a:t>
          </a:r>
          <a:endParaRPr lang="en-US"/>
        </a:p>
      </dgm:t>
    </dgm:pt>
    <dgm:pt modelId="{7AB1A528-4D95-47E8-81A2-CA338AE27519}" type="parTrans" cxnId="{9BECFF34-E121-4C62-9852-758634EF050A}">
      <dgm:prSet/>
      <dgm:spPr/>
      <dgm:t>
        <a:bodyPr/>
        <a:lstStyle/>
        <a:p>
          <a:endParaRPr lang="en-US"/>
        </a:p>
      </dgm:t>
    </dgm:pt>
    <dgm:pt modelId="{01EABA35-80AE-4661-A1C1-27F4FFD3C438}" type="sibTrans" cxnId="{9BECFF34-E121-4C62-9852-758634EF050A}">
      <dgm:prSet/>
      <dgm:spPr/>
      <dgm:t>
        <a:bodyPr/>
        <a:lstStyle/>
        <a:p>
          <a:endParaRPr lang="en-US"/>
        </a:p>
      </dgm:t>
    </dgm:pt>
    <dgm:pt modelId="{D6CB6B45-2EE2-46DE-B8CD-B36D6762A42F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wyjeżdżamy na targi turystyczne</a:t>
          </a:r>
          <a:endParaRPr lang="en-US"/>
        </a:p>
      </dgm:t>
    </dgm:pt>
    <dgm:pt modelId="{DF1A5341-2542-4795-B2B9-2649012137DB}" type="parTrans" cxnId="{344FEA8A-03FB-4B68-9527-4889E0CF1D4B}">
      <dgm:prSet/>
      <dgm:spPr/>
      <dgm:t>
        <a:bodyPr/>
        <a:lstStyle/>
        <a:p>
          <a:endParaRPr lang="en-US"/>
        </a:p>
      </dgm:t>
    </dgm:pt>
    <dgm:pt modelId="{DDCEB443-CAE5-4F94-8B2D-7F7D508EB913}" type="sibTrans" cxnId="{344FEA8A-03FB-4B68-9527-4889E0CF1D4B}">
      <dgm:prSet/>
      <dgm:spPr/>
      <dgm:t>
        <a:bodyPr/>
        <a:lstStyle/>
        <a:p>
          <a:endParaRPr lang="en-US"/>
        </a:p>
      </dgm:t>
    </dgm:pt>
    <dgm:pt modelId="{BB4E7AC6-D2CD-4696-9346-C513996B1C51}" type="pres">
      <dgm:prSet presAssocID="{DDD72E06-4123-4901-A5A3-689D17B84917}" presName="root" presStyleCnt="0">
        <dgm:presLayoutVars>
          <dgm:dir/>
          <dgm:resizeHandles val="exact"/>
        </dgm:presLayoutVars>
      </dgm:prSet>
      <dgm:spPr/>
    </dgm:pt>
    <dgm:pt modelId="{8DEBE1A1-C1CD-4F00-A8C8-1CBE08485E63}" type="pres">
      <dgm:prSet presAssocID="{87091445-F1EA-4807-A72A-62CF15940093}" presName="compNode" presStyleCnt="0"/>
      <dgm:spPr/>
    </dgm:pt>
    <dgm:pt modelId="{DA736A51-CE0A-426F-82F7-340218F6CBBD}" type="pres">
      <dgm:prSet presAssocID="{87091445-F1EA-4807-A72A-62CF15940093}" presName="bgRect" presStyleLbl="bgShp" presStyleIdx="0" presStyleCnt="5"/>
      <dgm:spPr/>
    </dgm:pt>
    <dgm:pt modelId="{50BF0A5E-41E2-46F7-8E22-B87C70E6CD31}" type="pres">
      <dgm:prSet presAssocID="{87091445-F1EA-4807-A72A-62CF1594009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6F82369C-EF45-4DBA-A676-EA90CC81EFA2}" type="pres">
      <dgm:prSet presAssocID="{87091445-F1EA-4807-A72A-62CF15940093}" presName="spaceRect" presStyleCnt="0"/>
      <dgm:spPr/>
    </dgm:pt>
    <dgm:pt modelId="{620E2D67-8AF5-4D4F-BB26-1CEEE2BEC699}" type="pres">
      <dgm:prSet presAssocID="{87091445-F1EA-4807-A72A-62CF15940093}" presName="parTx" presStyleLbl="revTx" presStyleIdx="0" presStyleCnt="5">
        <dgm:presLayoutVars>
          <dgm:chMax val="0"/>
          <dgm:chPref val="0"/>
        </dgm:presLayoutVars>
      </dgm:prSet>
      <dgm:spPr/>
    </dgm:pt>
    <dgm:pt modelId="{4F6000EA-1096-4B7C-AF38-3896B9D588A3}" type="pres">
      <dgm:prSet presAssocID="{8D6BC62E-191E-405A-82E9-620039477A78}" presName="sibTrans" presStyleCnt="0"/>
      <dgm:spPr/>
    </dgm:pt>
    <dgm:pt modelId="{BFD781D8-2558-4500-9004-79F294F5FD08}" type="pres">
      <dgm:prSet presAssocID="{E91E5C83-63CE-4CF9-876A-E0C37A771DFC}" presName="compNode" presStyleCnt="0"/>
      <dgm:spPr/>
    </dgm:pt>
    <dgm:pt modelId="{0A0EF1DB-403B-443F-B3C0-B9442CF60851}" type="pres">
      <dgm:prSet presAssocID="{E91E5C83-63CE-4CF9-876A-E0C37A771DFC}" presName="bgRect" presStyleLbl="bgShp" presStyleIdx="1" presStyleCnt="5"/>
      <dgm:spPr/>
    </dgm:pt>
    <dgm:pt modelId="{FFFB4C5B-449D-4B84-822E-C573C9549B18}" type="pres">
      <dgm:prSet presAssocID="{E91E5C83-63CE-4CF9-876A-E0C37A771DF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piracja"/>
        </a:ext>
      </dgm:extLst>
    </dgm:pt>
    <dgm:pt modelId="{9296D41D-1B3F-4CD4-89B2-6D96CE7787B7}" type="pres">
      <dgm:prSet presAssocID="{E91E5C83-63CE-4CF9-876A-E0C37A771DFC}" presName="spaceRect" presStyleCnt="0"/>
      <dgm:spPr/>
    </dgm:pt>
    <dgm:pt modelId="{9B1AB07E-7AB2-4949-8A4B-F5483DBBFEA0}" type="pres">
      <dgm:prSet presAssocID="{E91E5C83-63CE-4CF9-876A-E0C37A771DFC}" presName="parTx" presStyleLbl="revTx" presStyleIdx="1" presStyleCnt="5">
        <dgm:presLayoutVars>
          <dgm:chMax val="0"/>
          <dgm:chPref val="0"/>
        </dgm:presLayoutVars>
      </dgm:prSet>
      <dgm:spPr/>
    </dgm:pt>
    <dgm:pt modelId="{85283FC0-F2FF-4F96-BC0F-84B0F5B1609E}" type="pres">
      <dgm:prSet presAssocID="{D1541DE9-C025-4D6D-AABF-2F0431E6F86F}" presName="sibTrans" presStyleCnt="0"/>
      <dgm:spPr/>
    </dgm:pt>
    <dgm:pt modelId="{DE107830-569D-4F96-AC70-20BDE29F7646}" type="pres">
      <dgm:prSet presAssocID="{A4B2DD45-F811-4366-A240-94A195136DDE}" presName="compNode" presStyleCnt="0"/>
      <dgm:spPr/>
    </dgm:pt>
    <dgm:pt modelId="{23FA9C64-1F03-456D-A54E-8595D3217549}" type="pres">
      <dgm:prSet presAssocID="{A4B2DD45-F811-4366-A240-94A195136DDE}" presName="bgRect" presStyleLbl="bgShp" presStyleIdx="2" presStyleCnt="5"/>
      <dgm:spPr/>
    </dgm:pt>
    <dgm:pt modelId="{ACD20587-F82F-464A-8016-BD3EFDBF52E2}" type="pres">
      <dgm:prSet presAssocID="{A4B2DD45-F811-4366-A240-94A195136DD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28B64A54-C154-47DF-8343-53652A95A14E}" type="pres">
      <dgm:prSet presAssocID="{A4B2DD45-F811-4366-A240-94A195136DDE}" presName="spaceRect" presStyleCnt="0"/>
      <dgm:spPr/>
    </dgm:pt>
    <dgm:pt modelId="{EF13D63C-C73E-47CE-9B48-3520E17FE7C1}" type="pres">
      <dgm:prSet presAssocID="{A4B2DD45-F811-4366-A240-94A195136DDE}" presName="parTx" presStyleLbl="revTx" presStyleIdx="2" presStyleCnt="5">
        <dgm:presLayoutVars>
          <dgm:chMax val="0"/>
          <dgm:chPref val="0"/>
        </dgm:presLayoutVars>
      </dgm:prSet>
      <dgm:spPr/>
    </dgm:pt>
    <dgm:pt modelId="{B8D6007B-1D12-4429-A9FD-C2006E82FB04}" type="pres">
      <dgm:prSet presAssocID="{F774C270-B154-498B-88A2-5BB42E1C2602}" presName="sibTrans" presStyleCnt="0"/>
      <dgm:spPr/>
    </dgm:pt>
    <dgm:pt modelId="{1B71EEEF-89D0-4E4B-A709-E20539733E30}" type="pres">
      <dgm:prSet presAssocID="{01745D4E-9CEC-4F3A-976F-81F1FB0AC95E}" presName="compNode" presStyleCnt="0"/>
      <dgm:spPr/>
    </dgm:pt>
    <dgm:pt modelId="{2AF0FF64-7E4D-4FD4-B26F-534BAD1A5747}" type="pres">
      <dgm:prSet presAssocID="{01745D4E-9CEC-4F3A-976F-81F1FB0AC95E}" presName="bgRect" presStyleLbl="bgShp" presStyleIdx="3" presStyleCnt="5"/>
      <dgm:spPr/>
    </dgm:pt>
    <dgm:pt modelId="{D09FE114-2EF1-4DD9-AD2E-D274612F1788}" type="pres">
      <dgm:prSet presAssocID="{01745D4E-9CEC-4F3A-976F-81F1FB0AC95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DC8D1807-D13C-4C71-A8E5-70A0835AC41B}" type="pres">
      <dgm:prSet presAssocID="{01745D4E-9CEC-4F3A-976F-81F1FB0AC95E}" presName="spaceRect" presStyleCnt="0"/>
      <dgm:spPr/>
    </dgm:pt>
    <dgm:pt modelId="{AFC46A48-8A50-4285-A1C7-751B3152E6E3}" type="pres">
      <dgm:prSet presAssocID="{01745D4E-9CEC-4F3A-976F-81F1FB0AC95E}" presName="parTx" presStyleLbl="revTx" presStyleIdx="3" presStyleCnt="5">
        <dgm:presLayoutVars>
          <dgm:chMax val="0"/>
          <dgm:chPref val="0"/>
        </dgm:presLayoutVars>
      </dgm:prSet>
      <dgm:spPr/>
    </dgm:pt>
    <dgm:pt modelId="{9A4856C5-9B31-4EE7-95C3-EAB66726DA8E}" type="pres">
      <dgm:prSet presAssocID="{01EABA35-80AE-4661-A1C1-27F4FFD3C438}" presName="sibTrans" presStyleCnt="0"/>
      <dgm:spPr/>
    </dgm:pt>
    <dgm:pt modelId="{E93E581B-B821-4DC0-B872-A3067A57CC6F}" type="pres">
      <dgm:prSet presAssocID="{D6CB6B45-2EE2-46DE-B8CD-B36D6762A42F}" presName="compNode" presStyleCnt="0"/>
      <dgm:spPr/>
    </dgm:pt>
    <dgm:pt modelId="{840EDCB0-5988-4FC6-AE7B-B5D1A4EC830D}" type="pres">
      <dgm:prSet presAssocID="{D6CB6B45-2EE2-46DE-B8CD-B36D6762A42F}" presName="bgRect" presStyleLbl="bgShp" presStyleIdx="4" presStyleCnt="5"/>
      <dgm:spPr/>
    </dgm:pt>
    <dgm:pt modelId="{23BD2F49-9E1E-4E15-9A0C-D9DDCB2E3CCC}" type="pres">
      <dgm:prSet presAssocID="{D6CB6B45-2EE2-46DE-B8CD-B36D6762A42F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1E7E5B9-5EB2-4DFE-AD18-CBF7814DCD24}" type="pres">
      <dgm:prSet presAssocID="{D6CB6B45-2EE2-46DE-B8CD-B36D6762A42F}" presName="spaceRect" presStyleCnt="0"/>
      <dgm:spPr/>
    </dgm:pt>
    <dgm:pt modelId="{26D1B1A4-3F54-4AEA-98F7-A4E197D82E0A}" type="pres">
      <dgm:prSet presAssocID="{D6CB6B45-2EE2-46DE-B8CD-B36D6762A42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C624C23-8BCC-4156-94BC-A0C9B2865013}" type="presOf" srcId="{E91E5C83-63CE-4CF9-876A-E0C37A771DFC}" destId="{9B1AB07E-7AB2-4949-8A4B-F5483DBBFEA0}" srcOrd="0" destOrd="0" presId="urn:microsoft.com/office/officeart/2018/2/layout/IconVerticalSolidList"/>
    <dgm:cxn modelId="{9BECFF34-E121-4C62-9852-758634EF050A}" srcId="{DDD72E06-4123-4901-A5A3-689D17B84917}" destId="{01745D4E-9CEC-4F3A-976F-81F1FB0AC95E}" srcOrd="3" destOrd="0" parTransId="{7AB1A528-4D95-47E8-81A2-CA338AE27519}" sibTransId="{01EABA35-80AE-4661-A1C1-27F4FFD3C438}"/>
    <dgm:cxn modelId="{349CC03C-80BC-4932-8174-BB03B1B48468}" type="presOf" srcId="{01745D4E-9CEC-4F3A-976F-81F1FB0AC95E}" destId="{AFC46A48-8A50-4285-A1C7-751B3152E6E3}" srcOrd="0" destOrd="0" presId="urn:microsoft.com/office/officeart/2018/2/layout/IconVerticalSolidList"/>
    <dgm:cxn modelId="{9CD82F47-23BD-4D3A-9568-795B2A52C4C4}" srcId="{DDD72E06-4123-4901-A5A3-689D17B84917}" destId="{A4B2DD45-F811-4366-A240-94A195136DDE}" srcOrd="2" destOrd="0" parTransId="{6AA780A6-0621-4BDC-BC82-A5D906A018D6}" sibTransId="{F774C270-B154-498B-88A2-5BB42E1C2602}"/>
    <dgm:cxn modelId="{0E03F348-31E7-4637-9DB2-6480FE1D7505}" type="presOf" srcId="{87091445-F1EA-4807-A72A-62CF15940093}" destId="{620E2D67-8AF5-4D4F-BB26-1CEEE2BEC699}" srcOrd="0" destOrd="0" presId="urn:microsoft.com/office/officeart/2018/2/layout/IconVerticalSolidList"/>
    <dgm:cxn modelId="{344FEA8A-03FB-4B68-9527-4889E0CF1D4B}" srcId="{DDD72E06-4123-4901-A5A3-689D17B84917}" destId="{D6CB6B45-2EE2-46DE-B8CD-B36D6762A42F}" srcOrd="4" destOrd="0" parTransId="{DF1A5341-2542-4795-B2B9-2649012137DB}" sibTransId="{DDCEB443-CAE5-4F94-8B2D-7F7D508EB913}"/>
    <dgm:cxn modelId="{9EA5D1B1-4220-43F3-8DB1-070FAA209B1D}" type="presOf" srcId="{A4B2DD45-F811-4366-A240-94A195136DDE}" destId="{EF13D63C-C73E-47CE-9B48-3520E17FE7C1}" srcOrd="0" destOrd="0" presId="urn:microsoft.com/office/officeart/2018/2/layout/IconVerticalSolidList"/>
    <dgm:cxn modelId="{5BE7A7B5-9D5E-4045-B251-7084276CEF47}" type="presOf" srcId="{DDD72E06-4123-4901-A5A3-689D17B84917}" destId="{BB4E7AC6-D2CD-4696-9346-C513996B1C51}" srcOrd="0" destOrd="0" presId="urn:microsoft.com/office/officeart/2018/2/layout/IconVerticalSolidList"/>
    <dgm:cxn modelId="{157A38CB-CA27-493F-81E0-46BD7C544149}" srcId="{DDD72E06-4123-4901-A5A3-689D17B84917}" destId="{87091445-F1EA-4807-A72A-62CF15940093}" srcOrd="0" destOrd="0" parTransId="{CE05044E-4406-445B-AD8E-AD24B6EE365D}" sibTransId="{8D6BC62E-191E-405A-82E9-620039477A78}"/>
    <dgm:cxn modelId="{6DF8BDF0-E20E-47F8-9B54-007BA8490DE6}" type="presOf" srcId="{D6CB6B45-2EE2-46DE-B8CD-B36D6762A42F}" destId="{26D1B1A4-3F54-4AEA-98F7-A4E197D82E0A}" srcOrd="0" destOrd="0" presId="urn:microsoft.com/office/officeart/2018/2/layout/IconVerticalSolidList"/>
    <dgm:cxn modelId="{4D6236F5-1FE5-42D3-A170-F8815D3E7C01}" srcId="{DDD72E06-4123-4901-A5A3-689D17B84917}" destId="{E91E5C83-63CE-4CF9-876A-E0C37A771DFC}" srcOrd="1" destOrd="0" parTransId="{59D5F5E5-95E6-4F7C-B4E8-20F6284B2291}" sibTransId="{D1541DE9-C025-4D6D-AABF-2F0431E6F86F}"/>
    <dgm:cxn modelId="{2DF8C169-0389-4D3B-8A6E-851E9AB1FE6E}" type="presParOf" srcId="{BB4E7AC6-D2CD-4696-9346-C513996B1C51}" destId="{8DEBE1A1-C1CD-4F00-A8C8-1CBE08485E63}" srcOrd="0" destOrd="0" presId="urn:microsoft.com/office/officeart/2018/2/layout/IconVerticalSolidList"/>
    <dgm:cxn modelId="{BEF24A60-4777-4A30-92EF-558DF8BBB22A}" type="presParOf" srcId="{8DEBE1A1-C1CD-4F00-A8C8-1CBE08485E63}" destId="{DA736A51-CE0A-426F-82F7-340218F6CBBD}" srcOrd="0" destOrd="0" presId="urn:microsoft.com/office/officeart/2018/2/layout/IconVerticalSolidList"/>
    <dgm:cxn modelId="{00121835-00C4-47BA-B733-1D98AB258813}" type="presParOf" srcId="{8DEBE1A1-C1CD-4F00-A8C8-1CBE08485E63}" destId="{50BF0A5E-41E2-46F7-8E22-B87C70E6CD31}" srcOrd="1" destOrd="0" presId="urn:microsoft.com/office/officeart/2018/2/layout/IconVerticalSolidList"/>
    <dgm:cxn modelId="{78C3153A-71DD-4A37-8F76-9031422A8270}" type="presParOf" srcId="{8DEBE1A1-C1CD-4F00-A8C8-1CBE08485E63}" destId="{6F82369C-EF45-4DBA-A676-EA90CC81EFA2}" srcOrd="2" destOrd="0" presId="urn:microsoft.com/office/officeart/2018/2/layout/IconVerticalSolidList"/>
    <dgm:cxn modelId="{FE547FE6-873A-428D-B4FD-F7EE2B4776D8}" type="presParOf" srcId="{8DEBE1A1-C1CD-4F00-A8C8-1CBE08485E63}" destId="{620E2D67-8AF5-4D4F-BB26-1CEEE2BEC699}" srcOrd="3" destOrd="0" presId="urn:microsoft.com/office/officeart/2018/2/layout/IconVerticalSolidList"/>
    <dgm:cxn modelId="{AFE8DDA1-87D4-44DF-A1AB-909BFD722057}" type="presParOf" srcId="{BB4E7AC6-D2CD-4696-9346-C513996B1C51}" destId="{4F6000EA-1096-4B7C-AF38-3896B9D588A3}" srcOrd="1" destOrd="0" presId="urn:microsoft.com/office/officeart/2018/2/layout/IconVerticalSolidList"/>
    <dgm:cxn modelId="{110DADFF-109B-4466-9DE8-4DDA0C392F1E}" type="presParOf" srcId="{BB4E7AC6-D2CD-4696-9346-C513996B1C51}" destId="{BFD781D8-2558-4500-9004-79F294F5FD08}" srcOrd="2" destOrd="0" presId="urn:microsoft.com/office/officeart/2018/2/layout/IconVerticalSolidList"/>
    <dgm:cxn modelId="{438AF978-02F9-4E4C-AE66-1F2A46D03662}" type="presParOf" srcId="{BFD781D8-2558-4500-9004-79F294F5FD08}" destId="{0A0EF1DB-403B-443F-B3C0-B9442CF60851}" srcOrd="0" destOrd="0" presId="urn:microsoft.com/office/officeart/2018/2/layout/IconVerticalSolidList"/>
    <dgm:cxn modelId="{0BCDDF17-F5C9-4B70-9268-0E5E8821E22E}" type="presParOf" srcId="{BFD781D8-2558-4500-9004-79F294F5FD08}" destId="{FFFB4C5B-449D-4B84-822E-C573C9549B18}" srcOrd="1" destOrd="0" presId="urn:microsoft.com/office/officeart/2018/2/layout/IconVerticalSolidList"/>
    <dgm:cxn modelId="{F8CE2715-4110-4BBC-B3C0-7207EFE0A221}" type="presParOf" srcId="{BFD781D8-2558-4500-9004-79F294F5FD08}" destId="{9296D41D-1B3F-4CD4-89B2-6D96CE7787B7}" srcOrd="2" destOrd="0" presId="urn:microsoft.com/office/officeart/2018/2/layout/IconVerticalSolidList"/>
    <dgm:cxn modelId="{D516099E-7007-4988-9B84-9D2B1C42D2EF}" type="presParOf" srcId="{BFD781D8-2558-4500-9004-79F294F5FD08}" destId="{9B1AB07E-7AB2-4949-8A4B-F5483DBBFEA0}" srcOrd="3" destOrd="0" presId="urn:microsoft.com/office/officeart/2018/2/layout/IconVerticalSolidList"/>
    <dgm:cxn modelId="{EA099C42-3E96-4C6B-B073-B8028525A71A}" type="presParOf" srcId="{BB4E7AC6-D2CD-4696-9346-C513996B1C51}" destId="{85283FC0-F2FF-4F96-BC0F-84B0F5B1609E}" srcOrd="3" destOrd="0" presId="urn:microsoft.com/office/officeart/2018/2/layout/IconVerticalSolidList"/>
    <dgm:cxn modelId="{00DCABA0-80B4-40BA-9A43-4EFF7BD0BAC0}" type="presParOf" srcId="{BB4E7AC6-D2CD-4696-9346-C513996B1C51}" destId="{DE107830-569D-4F96-AC70-20BDE29F7646}" srcOrd="4" destOrd="0" presId="urn:microsoft.com/office/officeart/2018/2/layout/IconVerticalSolidList"/>
    <dgm:cxn modelId="{BD8E27D6-4F7D-43FD-BF07-2A37BBAF7027}" type="presParOf" srcId="{DE107830-569D-4F96-AC70-20BDE29F7646}" destId="{23FA9C64-1F03-456D-A54E-8595D3217549}" srcOrd="0" destOrd="0" presId="urn:microsoft.com/office/officeart/2018/2/layout/IconVerticalSolidList"/>
    <dgm:cxn modelId="{ABE583A6-9E3E-4327-8CFF-E9174CC30E1C}" type="presParOf" srcId="{DE107830-569D-4F96-AC70-20BDE29F7646}" destId="{ACD20587-F82F-464A-8016-BD3EFDBF52E2}" srcOrd="1" destOrd="0" presId="urn:microsoft.com/office/officeart/2018/2/layout/IconVerticalSolidList"/>
    <dgm:cxn modelId="{589B2F63-0932-4EC4-883B-3AEDD1BC7D82}" type="presParOf" srcId="{DE107830-569D-4F96-AC70-20BDE29F7646}" destId="{28B64A54-C154-47DF-8343-53652A95A14E}" srcOrd="2" destOrd="0" presId="urn:microsoft.com/office/officeart/2018/2/layout/IconVerticalSolidList"/>
    <dgm:cxn modelId="{0B5A5736-832A-4D98-9427-143B42296AE8}" type="presParOf" srcId="{DE107830-569D-4F96-AC70-20BDE29F7646}" destId="{EF13D63C-C73E-47CE-9B48-3520E17FE7C1}" srcOrd="3" destOrd="0" presId="urn:microsoft.com/office/officeart/2018/2/layout/IconVerticalSolidList"/>
    <dgm:cxn modelId="{E296363F-66F8-4EF0-AA11-52C7A40C1E02}" type="presParOf" srcId="{BB4E7AC6-D2CD-4696-9346-C513996B1C51}" destId="{B8D6007B-1D12-4429-A9FD-C2006E82FB04}" srcOrd="5" destOrd="0" presId="urn:microsoft.com/office/officeart/2018/2/layout/IconVerticalSolidList"/>
    <dgm:cxn modelId="{2373215A-1FC8-48CA-960A-747118FF038F}" type="presParOf" srcId="{BB4E7AC6-D2CD-4696-9346-C513996B1C51}" destId="{1B71EEEF-89D0-4E4B-A709-E20539733E30}" srcOrd="6" destOrd="0" presId="urn:microsoft.com/office/officeart/2018/2/layout/IconVerticalSolidList"/>
    <dgm:cxn modelId="{6DFFCF9E-ADE1-4FCD-AC8E-337F0F35F422}" type="presParOf" srcId="{1B71EEEF-89D0-4E4B-A709-E20539733E30}" destId="{2AF0FF64-7E4D-4FD4-B26F-534BAD1A5747}" srcOrd="0" destOrd="0" presId="urn:microsoft.com/office/officeart/2018/2/layout/IconVerticalSolidList"/>
    <dgm:cxn modelId="{A15C530A-F23F-40FA-88B9-67B33C906532}" type="presParOf" srcId="{1B71EEEF-89D0-4E4B-A709-E20539733E30}" destId="{D09FE114-2EF1-4DD9-AD2E-D274612F1788}" srcOrd="1" destOrd="0" presId="urn:microsoft.com/office/officeart/2018/2/layout/IconVerticalSolidList"/>
    <dgm:cxn modelId="{CB97BADA-1A64-438C-B0C3-5022990F4CAF}" type="presParOf" srcId="{1B71EEEF-89D0-4E4B-A709-E20539733E30}" destId="{DC8D1807-D13C-4C71-A8E5-70A0835AC41B}" srcOrd="2" destOrd="0" presId="urn:microsoft.com/office/officeart/2018/2/layout/IconVerticalSolidList"/>
    <dgm:cxn modelId="{8B6DA35D-1E76-4A82-8145-D850CC6C0FF7}" type="presParOf" srcId="{1B71EEEF-89D0-4E4B-A709-E20539733E30}" destId="{AFC46A48-8A50-4285-A1C7-751B3152E6E3}" srcOrd="3" destOrd="0" presId="urn:microsoft.com/office/officeart/2018/2/layout/IconVerticalSolidList"/>
    <dgm:cxn modelId="{54A7FAAE-22FB-402A-91D5-CA76CF28E46D}" type="presParOf" srcId="{BB4E7AC6-D2CD-4696-9346-C513996B1C51}" destId="{9A4856C5-9B31-4EE7-95C3-EAB66726DA8E}" srcOrd="7" destOrd="0" presId="urn:microsoft.com/office/officeart/2018/2/layout/IconVerticalSolidList"/>
    <dgm:cxn modelId="{F471A2F8-2022-4E62-BC5C-B847B054889B}" type="presParOf" srcId="{BB4E7AC6-D2CD-4696-9346-C513996B1C51}" destId="{E93E581B-B821-4DC0-B872-A3067A57CC6F}" srcOrd="8" destOrd="0" presId="urn:microsoft.com/office/officeart/2018/2/layout/IconVerticalSolidList"/>
    <dgm:cxn modelId="{9A994284-5BEC-4C8E-B858-DD748A02F3F9}" type="presParOf" srcId="{E93E581B-B821-4DC0-B872-A3067A57CC6F}" destId="{840EDCB0-5988-4FC6-AE7B-B5D1A4EC830D}" srcOrd="0" destOrd="0" presId="urn:microsoft.com/office/officeart/2018/2/layout/IconVerticalSolidList"/>
    <dgm:cxn modelId="{737A2C83-1923-4239-A16B-1CF879BC6DA6}" type="presParOf" srcId="{E93E581B-B821-4DC0-B872-A3067A57CC6F}" destId="{23BD2F49-9E1E-4E15-9A0C-D9DDCB2E3CCC}" srcOrd="1" destOrd="0" presId="urn:microsoft.com/office/officeart/2018/2/layout/IconVerticalSolidList"/>
    <dgm:cxn modelId="{8B1FE4EB-8B5A-4A44-9865-CFE597E72815}" type="presParOf" srcId="{E93E581B-B821-4DC0-B872-A3067A57CC6F}" destId="{41E7E5B9-5EB2-4DFE-AD18-CBF7814DCD24}" srcOrd="2" destOrd="0" presId="urn:microsoft.com/office/officeart/2018/2/layout/IconVerticalSolidList"/>
    <dgm:cxn modelId="{132F3A79-4BEA-4139-8A36-7D8B05D829A2}" type="presParOf" srcId="{E93E581B-B821-4DC0-B872-A3067A57CC6F}" destId="{26D1B1A4-3F54-4AEA-98F7-A4E197D82E0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55A5A5-0A4A-4A88-BE91-854323D93F8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F91E115E-9271-4212-9904-0F09F191B41E}">
      <dgm:prSet/>
      <dgm:spPr/>
      <dgm:t>
        <a:bodyPr/>
        <a:lstStyle/>
        <a:p>
          <a:pPr>
            <a:defRPr cap="all"/>
          </a:pPr>
          <a:r>
            <a:rPr lang="pl-PL" dirty="0"/>
            <a:t>sporządzania programów, organizacji i obsługi imprez turystycznych, konferencji, kongresów, targów ,</a:t>
          </a:r>
          <a:endParaRPr lang="en-US" dirty="0"/>
        </a:p>
      </dgm:t>
    </dgm:pt>
    <dgm:pt modelId="{AB9A49F4-F4B2-4556-A8B6-D66AC32DDD10}" type="parTrans" cxnId="{E88A95A4-1AB3-40B9-A1D1-9BCF0432D763}">
      <dgm:prSet/>
      <dgm:spPr/>
      <dgm:t>
        <a:bodyPr/>
        <a:lstStyle/>
        <a:p>
          <a:endParaRPr lang="en-US"/>
        </a:p>
      </dgm:t>
    </dgm:pt>
    <dgm:pt modelId="{4B852E67-AB6D-4236-A8EB-580115759A08}" type="sibTrans" cxnId="{E88A95A4-1AB3-40B9-A1D1-9BCF0432D763}">
      <dgm:prSet/>
      <dgm:spPr/>
      <dgm:t>
        <a:bodyPr/>
        <a:lstStyle/>
        <a:p>
          <a:endParaRPr lang="en-US"/>
        </a:p>
      </dgm:t>
    </dgm:pt>
    <dgm:pt modelId="{FFA7CF84-4FC1-44C1-A4B4-17BADE69E91A}">
      <dgm:prSet/>
      <dgm:spPr/>
      <dgm:t>
        <a:bodyPr/>
        <a:lstStyle/>
        <a:p>
          <a:pPr>
            <a:defRPr cap="all"/>
          </a:pPr>
          <a:r>
            <a:rPr lang="pl-PL"/>
            <a:t>planowania i kalkulacji kosztów imprez i usług turystycznych,</a:t>
          </a:r>
          <a:endParaRPr lang="en-US"/>
        </a:p>
      </dgm:t>
    </dgm:pt>
    <dgm:pt modelId="{5F7B9CAE-3BB9-4332-9E0E-0ED58C0A8D00}" type="parTrans" cxnId="{769FD6D2-13D8-4E91-99F9-BDCDD51F5F43}">
      <dgm:prSet/>
      <dgm:spPr/>
      <dgm:t>
        <a:bodyPr/>
        <a:lstStyle/>
        <a:p>
          <a:endParaRPr lang="en-US"/>
        </a:p>
      </dgm:t>
    </dgm:pt>
    <dgm:pt modelId="{41B3315A-3D6A-498F-B81F-0FB0390F9A78}" type="sibTrans" cxnId="{769FD6D2-13D8-4E91-99F9-BDCDD51F5F43}">
      <dgm:prSet/>
      <dgm:spPr/>
      <dgm:t>
        <a:bodyPr/>
        <a:lstStyle/>
        <a:p>
          <a:endParaRPr lang="en-US"/>
        </a:p>
      </dgm:t>
    </dgm:pt>
    <dgm:pt modelId="{EA45CE20-ABD3-488A-804C-8DEE3B7C32E4}">
      <dgm:prSet/>
      <dgm:spPr/>
      <dgm:t>
        <a:bodyPr/>
        <a:lstStyle/>
        <a:p>
          <a:pPr>
            <a:defRPr cap="all"/>
          </a:pPr>
          <a:r>
            <a:rPr lang="pl-PL"/>
            <a:t>korzystania ze specjalistycznych programów komputerowych stosowanych do obsługi ruchu turystycznego,</a:t>
          </a:r>
          <a:endParaRPr lang="en-US"/>
        </a:p>
      </dgm:t>
    </dgm:pt>
    <dgm:pt modelId="{663DA933-EDC4-4B87-B4F5-EA5954351D1C}" type="parTrans" cxnId="{363321F5-DE3A-4138-9D12-50388DC4E371}">
      <dgm:prSet/>
      <dgm:spPr/>
      <dgm:t>
        <a:bodyPr/>
        <a:lstStyle/>
        <a:p>
          <a:endParaRPr lang="en-US"/>
        </a:p>
      </dgm:t>
    </dgm:pt>
    <dgm:pt modelId="{088B9189-58F3-4D18-89E6-A4D419FCC005}" type="sibTrans" cxnId="{363321F5-DE3A-4138-9D12-50388DC4E371}">
      <dgm:prSet/>
      <dgm:spPr/>
      <dgm:t>
        <a:bodyPr/>
        <a:lstStyle/>
        <a:p>
          <a:endParaRPr lang="en-US"/>
        </a:p>
      </dgm:t>
    </dgm:pt>
    <dgm:pt modelId="{87658D81-CBEF-4160-A3C4-6F9F50FB039A}">
      <dgm:prSet/>
      <dgm:spPr/>
      <dgm:t>
        <a:bodyPr/>
        <a:lstStyle/>
        <a:p>
          <a:pPr>
            <a:defRPr cap="all"/>
          </a:pPr>
          <a:r>
            <a:rPr lang="pl-PL"/>
            <a:t>planowania tras podróży i dokonywania rezerwacji w hotelach oraz dodatkowych usług dla klientów,</a:t>
          </a:r>
          <a:endParaRPr lang="en-US"/>
        </a:p>
      </dgm:t>
    </dgm:pt>
    <dgm:pt modelId="{91D36E2B-AAC7-4EF6-A37D-CF9BF149DA1B}" type="parTrans" cxnId="{A2AB716F-C3A0-4360-97A8-830EF5AEE0B2}">
      <dgm:prSet/>
      <dgm:spPr/>
      <dgm:t>
        <a:bodyPr/>
        <a:lstStyle/>
        <a:p>
          <a:endParaRPr lang="en-US"/>
        </a:p>
      </dgm:t>
    </dgm:pt>
    <dgm:pt modelId="{196FF5DF-2075-489C-9029-27A46E3BBE4D}" type="sibTrans" cxnId="{A2AB716F-C3A0-4360-97A8-830EF5AEE0B2}">
      <dgm:prSet/>
      <dgm:spPr/>
      <dgm:t>
        <a:bodyPr/>
        <a:lstStyle/>
        <a:p>
          <a:endParaRPr lang="en-US"/>
        </a:p>
      </dgm:t>
    </dgm:pt>
    <dgm:pt modelId="{F2A7A102-ED1C-4DA9-BFB9-68E7D95F44C7}">
      <dgm:prSet/>
      <dgm:spPr/>
      <dgm:t>
        <a:bodyPr/>
        <a:lstStyle/>
        <a:p>
          <a:pPr>
            <a:defRPr cap="all"/>
          </a:pPr>
          <a:r>
            <a:rPr lang="pl-PL"/>
            <a:t>prowadzenia informacji turystycznej,</a:t>
          </a:r>
          <a:endParaRPr lang="en-US"/>
        </a:p>
      </dgm:t>
    </dgm:pt>
    <dgm:pt modelId="{22368131-7330-4071-A6E5-3A70B9203AED}" type="parTrans" cxnId="{89C9283B-CEC4-4B38-88BE-D732A7ADD7DF}">
      <dgm:prSet/>
      <dgm:spPr/>
      <dgm:t>
        <a:bodyPr/>
        <a:lstStyle/>
        <a:p>
          <a:endParaRPr lang="en-US"/>
        </a:p>
      </dgm:t>
    </dgm:pt>
    <dgm:pt modelId="{D1118F4E-FAC4-420E-B71A-4C2D145F12CA}" type="sibTrans" cxnId="{89C9283B-CEC4-4B38-88BE-D732A7ADD7DF}">
      <dgm:prSet/>
      <dgm:spPr/>
      <dgm:t>
        <a:bodyPr/>
        <a:lstStyle/>
        <a:p>
          <a:endParaRPr lang="en-US"/>
        </a:p>
      </dgm:t>
    </dgm:pt>
    <dgm:pt modelId="{CE3CEBDB-3BB1-49E6-96CC-B4A8F3CF005E}">
      <dgm:prSet/>
      <dgm:spPr/>
      <dgm:t>
        <a:bodyPr/>
        <a:lstStyle/>
        <a:p>
          <a:pPr>
            <a:defRPr cap="all"/>
          </a:pPr>
          <a:r>
            <a:rPr lang="pl-PL"/>
            <a:t>opracowywania materiałów promocyjnych, informatorów i katalogów usług turystycznych,</a:t>
          </a:r>
          <a:endParaRPr lang="en-US"/>
        </a:p>
      </dgm:t>
    </dgm:pt>
    <dgm:pt modelId="{C4CDCBE0-5C5E-4042-9E55-6F4E568327C8}" type="parTrans" cxnId="{6706296C-41C1-44DD-95A5-ED617E0F8AAC}">
      <dgm:prSet/>
      <dgm:spPr/>
      <dgm:t>
        <a:bodyPr/>
        <a:lstStyle/>
        <a:p>
          <a:endParaRPr lang="en-US"/>
        </a:p>
      </dgm:t>
    </dgm:pt>
    <dgm:pt modelId="{29EEED54-C845-4142-B149-BEC760928401}" type="sibTrans" cxnId="{6706296C-41C1-44DD-95A5-ED617E0F8AAC}">
      <dgm:prSet/>
      <dgm:spPr/>
      <dgm:t>
        <a:bodyPr/>
        <a:lstStyle/>
        <a:p>
          <a:endParaRPr lang="en-US"/>
        </a:p>
      </dgm:t>
    </dgm:pt>
    <dgm:pt modelId="{DFA16DF2-BC0D-401E-8C94-05D0BD31ECF2}">
      <dgm:prSet/>
      <dgm:spPr/>
      <dgm:t>
        <a:bodyPr/>
        <a:lstStyle/>
        <a:p>
          <a:pPr>
            <a:defRPr cap="all"/>
          </a:pPr>
          <a:r>
            <a:rPr lang="pl-PL"/>
            <a:t>prowadzenia sprzedaży i rozliczania usług i imprez turystycznych,</a:t>
          </a:r>
          <a:endParaRPr lang="en-US"/>
        </a:p>
      </dgm:t>
    </dgm:pt>
    <dgm:pt modelId="{FF7B4428-450C-4857-8823-36975547ED4F}" type="parTrans" cxnId="{62C243D5-2D4E-4FE4-9F0D-8C8FDB140A09}">
      <dgm:prSet/>
      <dgm:spPr/>
      <dgm:t>
        <a:bodyPr/>
        <a:lstStyle/>
        <a:p>
          <a:endParaRPr lang="en-US"/>
        </a:p>
      </dgm:t>
    </dgm:pt>
    <dgm:pt modelId="{51164CE9-C1D7-412A-985E-C1C2ACEC3EE8}" type="sibTrans" cxnId="{62C243D5-2D4E-4FE4-9F0D-8C8FDB140A09}">
      <dgm:prSet/>
      <dgm:spPr/>
      <dgm:t>
        <a:bodyPr/>
        <a:lstStyle/>
        <a:p>
          <a:endParaRPr lang="en-US"/>
        </a:p>
      </dgm:t>
    </dgm:pt>
    <dgm:pt modelId="{283CE697-6B03-4730-9DF7-BAC365D78AB0}">
      <dgm:prSet/>
      <dgm:spPr/>
      <dgm:t>
        <a:bodyPr/>
        <a:lstStyle/>
        <a:p>
          <a:pPr>
            <a:defRPr cap="all"/>
          </a:pPr>
          <a:r>
            <a:rPr lang="pl-PL"/>
            <a:t>posługiwania się językiem angielskim w branży turystycznej.</a:t>
          </a:r>
          <a:endParaRPr lang="en-US"/>
        </a:p>
      </dgm:t>
    </dgm:pt>
    <dgm:pt modelId="{96F7942C-6A55-4C9A-9320-6CD9A5FB4779}" type="parTrans" cxnId="{478F8174-78DF-4DA9-ABBB-00EF39F4D265}">
      <dgm:prSet/>
      <dgm:spPr/>
      <dgm:t>
        <a:bodyPr/>
        <a:lstStyle/>
        <a:p>
          <a:endParaRPr lang="en-US"/>
        </a:p>
      </dgm:t>
    </dgm:pt>
    <dgm:pt modelId="{F8891905-35F6-4B41-80AE-A29D1BD6FF1A}" type="sibTrans" cxnId="{478F8174-78DF-4DA9-ABBB-00EF39F4D265}">
      <dgm:prSet/>
      <dgm:spPr/>
      <dgm:t>
        <a:bodyPr/>
        <a:lstStyle/>
        <a:p>
          <a:endParaRPr lang="en-US"/>
        </a:p>
      </dgm:t>
    </dgm:pt>
    <dgm:pt modelId="{E87F903B-6CD7-4929-A432-F01EF69D8B70}" type="pres">
      <dgm:prSet presAssocID="{1B55A5A5-0A4A-4A88-BE91-854323D93F82}" presName="root" presStyleCnt="0">
        <dgm:presLayoutVars>
          <dgm:dir/>
          <dgm:resizeHandles val="exact"/>
        </dgm:presLayoutVars>
      </dgm:prSet>
      <dgm:spPr/>
    </dgm:pt>
    <dgm:pt modelId="{D9016768-CC2D-4A77-9D01-BC9D8CB31234}" type="pres">
      <dgm:prSet presAssocID="{F91E115E-9271-4212-9904-0F09F191B41E}" presName="compNode" presStyleCnt="0"/>
      <dgm:spPr/>
    </dgm:pt>
    <dgm:pt modelId="{8E29F968-18AA-4398-866D-051A68B7F154}" type="pres">
      <dgm:prSet presAssocID="{F91E115E-9271-4212-9904-0F09F191B41E}" presName="iconBgRect" presStyleLbl="bgShp" presStyleIdx="0" presStyleCnt="8"/>
      <dgm:spPr/>
    </dgm:pt>
    <dgm:pt modelId="{77F1603A-B843-48DE-83BB-050E5768727C}" type="pres">
      <dgm:prSet presAssocID="{F91E115E-9271-4212-9904-0F09F191B41E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158C399C-808F-4DF7-8B3E-4411E663E737}" type="pres">
      <dgm:prSet presAssocID="{F91E115E-9271-4212-9904-0F09F191B41E}" presName="spaceRect" presStyleCnt="0"/>
      <dgm:spPr/>
    </dgm:pt>
    <dgm:pt modelId="{1BB8E1D1-AF7D-415E-9666-A2235E890FAA}" type="pres">
      <dgm:prSet presAssocID="{F91E115E-9271-4212-9904-0F09F191B41E}" presName="textRect" presStyleLbl="revTx" presStyleIdx="0" presStyleCnt="8">
        <dgm:presLayoutVars>
          <dgm:chMax val="1"/>
          <dgm:chPref val="1"/>
        </dgm:presLayoutVars>
      </dgm:prSet>
      <dgm:spPr/>
    </dgm:pt>
    <dgm:pt modelId="{E91A4F72-25BF-440C-B379-8FD67CC04F31}" type="pres">
      <dgm:prSet presAssocID="{4B852E67-AB6D-4236-A8EB-580115759A08}" presName="sibTrans" presStyleCnt="0"/>
      <dgm:spPr/>
    </dgm:pt>
    <dgm:pt modelId="{398E436C-2927-409F-B067-310B885D2611}" type="pres">
      <dgm:prSet presAssocID="{FFA7CF84-4FC1-44C1-A4B4-17BADE69E91A}" presName="compNode" presStyleCnt="0"/>
      <dgm:spPr/>
    </dgm:pt>
    <dgm:pt modelId="{74E18BE3-3712-4E7A-82D7-47FE0B2ED21E}" type="pres">
      <dgm:prSet presAssocID="{FFA7CF84-4FC1-44C1-A4B4-17BADE69E91A}" presName="iconBgRect" presStyleLbl="bgShp" presStyleIdx="1" presStyleCnt="8"/>
      <dgm:spPr/>
    </dgm:pt>
    <dgm:pt modelId="{2EE11F4A-9FAC-4D70-A448-2843EFC913FD}" type="pres">
      <dgm:prSet presAssocID="{FFA7CF84-4FC1-44C1-A4B4-17BADE69E91A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ykres słupkowy z trendem wzrostowym"/>
        </a:ext>
      </dgm:extLst>
    </dgm:pt>
    <dgm:pt modelId="{62CAF8DF-A280-4DB1-B257-5D1107784A71}" type="pres">
      <dgm:prSet presAssocID="{FFA7CF84-4FC1-44C1-A4B4-17BADE69E91A}" presName="spaceRect" presStyleCnt="0"/>
      <dgm:spPr/>
    </dgm:pt>
    <dgm:pt modelId="{6C444A0D-D2F0-4414-A9E7-3D9136A1A27C}" type="pres">
      <dgm:prSet presAssocID="{FFA7CF84-4FC1-44C1-A4B4-17BADE69E91A}" presName="textRect" presStyleLbl="revTx" presStyleIdx="1" presStyleCnt="8">
        <dgm:presLayoutVars>
          <dgm:chMax val="1"/>
          <dgm:chPref val="1"/>
        </dgm:presLayoutVars>
      </dgm:prSet>
      <dgm:spPr/>
    </dgm:pt>
    <dgm:pt modelId="{8B2C7924-AC48-45EF-955D-87D93AD48625}" type="pres">
      <dgm:prSet presAssocID="{41B3315A-3D6A-498F-B81F-0FB0390F9A78}" presName="sibTrans" presStyleCnt="0"/>
      <dgm:spPr/>
    </dgm:pt>
    <dgm:pt modelId="{46744454-804A-47EF-B8C0-D05BD6AADC5B}" type="pres">
      <dgm:prSet presAssocID="{EA45CE20-ABD3-488A-804C-8DEE3B7C32E4}" presName="compNode" presStyleCnt="0"/>
      <dgm:spPr/>
    </dgm:pt>
    <dgm:pt modelId="{A188A087-47E6-4E3F-A639-336423BEDC39}" type="pres">
      <dgm:prSet presAssocID="{EA45CE20-ABD3-488A-804C-8DEE3B7C32E4}" presName="iconBgRect" presStyleLbl="bgShp" presStyleIdx="2" presStyleCnt="8"/>
      <dgm:spPr/>
    </dgm:pt>
    <dgm:pt modelId="{E56D1D55-0B63-4155-B158-4A993E7CEA44}" type="pres">
      <dgm:prSet presAssocID="{EA45CE20-ABD3-488A-804C-8DEE3B7C32E4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@"/>
        </a:ext>
      </dgm:extLst>
    </dgm:pt>
    <dgm:pt modelId="{CF2D36BB-8FA4-4365-82EB-8CC9EE2EF673}" type="pres">
      <dgm:prSet presAssocID="{EA45CE20-ABD3-488A-804C-8DEE3B7C32E4}" presName="spaceRect" presStyleCnt="0"/>
      <dgm:spPr/>
    </dgm:pt>
    <dgm:pt modelId="{5C9D225E-3506-4172-923B-FEFBDAF29E19}" type="pres">
      <dgm:prSet presAssocID="{EA45CE20-ABD3-488A-804C-8DEE3B7C32E4}" presName="textRect" presStyleLbl="revTx" presStyleIdx="2" presStyleCnt="8">
        <dgm:presLayoutVars>
          <dgm:chMax val="1"/>
          <dgm:chPref val="1"/>
        </dgm:presLayoutVars>
      </dgm:prSet>
      <dgm:spPr/>
    </dgm:pt>
    <dgm:pt modelId="{4E4AB9B5-CCD0-477D-9001-56152408E27D}" type="pres">
      <dgm:prSet presAssocID="{088B9189-58F3-4D18-89E6-A4D419FCC005}" presName="sibTrans" presStyleCnt="0"/>
      <dgm:spPr/>
    </dgm:pt>
    <dgm:pt modelId="{44811C62-FD13-400B-BBAE-C21B1B044261}" type="pres">
      <dgm:prSet presAssocID="{87658D81-CBEF-4160-A3C4-6F9F50FB039A}" presName="compNode" presStyleCnt="0"/>
      <dgm:spPr/>
    </dgm:pt>
    <dgm:pt modelId="{CB412A4E-A760-463E-8677-2F1EDAE0E03D}" type="pres">
      <dgm:prSet presAssocID="{87658D81-CBEF-4160-A3C4-6F9F50FB039A}" presName="iconBgRect" presStyleLbl="bgShp" presStyleIdx="3" presStyleCnt="8"/>
      <dgm:spPr/>
    </dgm:pt>
    <dgm:pt modelId="{3DC82B39-4687-46FE-94AD-509FDB8B5AE6}" type="pres">
      <dgm:prSet presAssocID="{87658D81-CBEF-4160-A3C4-6F9F50FB039A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73EC8F4F-13AD-4FDA-B83F-B2B7D2CF423B}" type="pres">
      <dgm:prSet presAssocID="{87658D81-CBEF-4160-A3C4-6F9F50FB039A}" presName="spaceRect" presStyleCnt="0"/>
      <dgm:spPr/>
    </dgm:pt>
    <dgm:pt modelId="{6EBA271F-A33A-4C49-B2BD-A252FCE2C9D7}" type="pres">
      <dgm:prSet presAssocID="{87658D81-CBEF-4160-A3C4-6F9F50FB039A}" presName="textRect" presStyleLbl="revTx" presStyleIdx="3" presStyleCnt="8">
        <dgm:presLayoutVars>
          <dgm:chMax val="1"/>
          <dgm:chPref val="1"/>
        </dgm:presLayoutVars>
      </dgm:prSet>
      <dgm:spPr/>
    </dgm:pt>
    <dgm:pt modelId="{D8739BB4-EF0E-4845-9D72-34C47263CEC2}" type="pres">
      <dgm:prSet presAssocID="{196FF5DF-2075-489C-9029-27A46E3BBE4D}" presName="sibTrans" presStyleCnt="0"/>
      <dgm:spPr/>
    </dgm:pt>
    <dgm:pt modelId="{C901801B-FBFD-410E-A305-BFC24AC43D60}" type="pres">
      <dgm:prSet presAssocID="{F2A7A102-ED1C-4DA9-BFB9-68E7D95F44C7}" presName="compNode" presStyleCnt="0"/>
      <dgm:spPr/>
    </dgm:pt>
    <dgm:pt modelId="{036A1C92-37D4-4656-B474-9D58AA8AF6F4}" type="pres">
      <dgm:prSet presAssocID="{F2A7A102-ED1C-4DA9-BFB9-68E7D95F44C7}" presName="iconBgRect" presStyleLbl="bgShp" presStyleIdx="4" presStyleCnt="8"/>
      <dgm:spPr/>
    </dgm:pt>
    <dgm:pt modelId="{1B55EEDF-8884-4CB3-A43D-1871B3C08CB2}" type="pres">
      <dgm:prSet presAssocID="{F2A7A102-ED1C-4DA9-BFB9-68E7D95F44C7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674E97F-8990-4FAB-9CA1-056A35673C4D}" type="pres">
      <dgm:prSet presAssocID="{F2A7A102-ED1C-4DA9-BFB9-68E7D95F44C7}" presName="spaceRect" presStyleCnt="0"/>
      <dgm:spPr/>
    </dgm:pt>
    <dgm:pt modelId="{4935DB6D-2B81-4E4E-9154-490A4AC0560D}" type="pres">
      <dgm:prSet presAssocID="{F2A7A102-ED1C-4DA9-BFB9-68E7D95F44C7}" presName="textRect" presStyleLbl="revTx" presStyleIdx="4" presStyleCnt="8">
        <dgm:presLayoutVars>
          <dgm:chMax val="1"/>
          <dgm:chPref val="1"/>
        </dgm:presLayoutVars>
      </dgm:prSet>
      <dgm:spPr/>
    </dgm:pt>
    <dgm:pt modelId="{2CD8A4FA-2901-4D21-AD9E-4E129FD22707}" type="pres">
      <dgm:prSet presAssocID="{D1118F4E-FAC4-420E-B71A-4C2D145F12CA}" presName="sibTrans" presStyleCnt="0"/>
      <dgm:spPr/>
    </dgm:pt>
    <dgm:pt modelId="{4B77B3CF-86EC-461B-B4B8-490670E9EA46}" type="pres">
      <dgm:prSet presAssocID="{CE3CEBDB-3BB1-49E6-96CC-B4A8F3CF005E}" presName="compNode" presStyleCnt="0"/>
      <dgm:spPr/>
    </dgm:pt>
    <dgm:pt modelId="{109B39C6-DE9D-440B-8373-5291AD5D6907}" type="pres">
      <dgm:prSet presAssocID="{CE3CEBDB-3BB1-49E6-96CC-B4A8F3CF005E}" presName="iconBgRect" presStyleLbl="bgShp" presStyleIdx="5" presStyleCnt="8"/>
      <dgm:spPr/>
    </dgm:pt>
    <dgm:pt modelId="{D125ACC8-5C26-40C9-9186-D64C5794DC90}" type="pres">
      <dgm:prSet presAssocID="{CE3CEBDB-3BB1-49E6-96CC-B4A8F3CF005E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tective"/>
        </a:ext>
      </dgm:extLst>
    </dgm:pt>
    <dgm:pt modelId="{56307759-F91E-4340-8AE0-DB49CDFEF884}" type="pres">
      <dgm:prSet presAssocID="{CE3CEBDB-3BB1-49E6-96CC-B4A8F3CF005E}" presName="spaceRect" presStyleCnt="0"/>
      <dgm:spPr/>
    </dgm:pt>
    <dgm:pt modelId="{0C9371BB-0761-4BB7-9460-7CF6C48F60DA}" type="pres">
      <dgm:prSet presAssocID="{CE3CEBDB-3BB1-49E6-96CC-B4A8F3CF005E}" presName="textRect" presStyleLbl="revTx" presStyleIdx="5" presStyleCnt="8">
        <dgm:presLayoutVars>
          <dgm:chMax val="1"/>
          <dgm:chPref val="1"/>
        </dgm:presLayoutVars>
      </dgm:prSet>
      <dgm:spPr/>
    </dgm:pt>
    <dgm:pt modelId="{A804F4DB-C265-4717-B11C-7E7449B67C68}" type="pres">
      <dgm:prSet presAssocID="{29EEED54-C845-4142-B149-BEC760928401}" presName="sibTrans" presStyleCnt="0"/>
      <dgm:spPr/>
    </dgm:pt>
    <dgm:pt modelId="{FB534171-FECD-4CF5-AB28-BD3014EC72F3}" type="pres">
      <dgm:prSet presAssocID="{DFA16DF2-BC0D-401E-8C94-05D0BD31ECF2}" presName="compNode" presStyleCnt="0"/>
      <dgm:spPr/>
    </dgm:pt>
    <dgm:pt modelId="{036843C4-10D1-4F71-9FA1-79972B2256E9}" type="pres">
      <dgm:prSet presAssocID="{DFA16DF2-BC0D-401E-8C94-05D0BD31ECF2}" presName="iconBgRect" presStyleLbl="bgShp" presStyleIdx="6" presStyleCnt="8"/>
      <dgm:spPr/>
    </dgm:pt>
    <dgm:pt modelId="{AE56286B-CF02-423C-BF54-108E49517B84}" type="pres">
      <dgm:prSet presAssocID="{DFA16DF2-BC0D-401E-8C94-05D0BD31ECF2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gister"/>
        </a:ext>
      </dgm:extLst>
    </dgm:pt>
    <dgm:pt modelId="{F4E3425C-3A08-48F5-9C3E-DFD3ECDBF295}" type="pres">
      <dgm:prSet presAssocID="{DFA16DF2-BC0D-401E-8C94-05D0BD31ECF2}" presName="spaceRect" presStyleCnt="0"/>
      <dgm:spPr/>
    </dgm:pt>
    <dgm:pt modelId="{4FFC316F-3027-41FE-AB3E-6A0EB11C3546}" type="pres">
      <dgm:prSet presAssocID="{DFA16DF2-BC0D-401E-8C94-05D0BD31ECF2}" presName="textRect" presStyleLbl="revTx" presStyleIdx="6" presStyleCnt="8">
        <dgm:presLayoutVars>
          <dgm:chMax val="1"/>
          <dgm:chPref val="1"/>
        </dgm:presLayoutVars>
      </dgm:prSet>
      <dgm:spPr/>
    </dgm:pt>
    <dgm:pt modelId="{3210CA3D-16F8-4FF2-9724-2D4EBD8E6137}" type="pres">
      <dgm:prSet presAssocID="{51164CE9-C1D7-412A-985E-C1C2ACEC3EE8}" presName="sibTrans" presStyleCnt="0"/>
      <dgm:spPr/>
    </dgm:pt>
    <dgm:pt modelId="{1ECF9E50-CB6B-4350-8916-00293EB23BA7}" type="pres">
      <dgm:prSet presAssocID="{283CE697-6B03-4730-9DF7-BAC365D78AB0}" presName="compNode" presStyleCnt="0"/>
      <dgm:spPr/>
    </dgm:pt>
    <dgm:pt modelId="{0CB91AA8-1DE8-4C30-BE87-3C48B9406A57}" type="pres">
      <dgm:prSet presAssocID="{283CE697-6B03-4730-9DF7-BAC365D78AB0}" presName="iconBgRect" presStyleLbl="bgShp" presStyleIdx="7" presStyleCnt="8"/>
      <dgm:spPr/>
    </dgm:pt>
    <dgm:pt modelId="{EEF07DF7-18F3-4DAB-A48E-902E40016283}" type="pres">
      <dgm:prSet presAssocID="{283CE697-6B03-4730-9DF7-BAC365D78AB0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lash"/>
        </a:ext>
      </dgm:extLst>
    </dgm:pt>
    <dgm:pt modelId="{638486B2-FA28-4538-A0E0-062CB2F06222}" type="pres">
      <dgm:prSet presAssocID="{283CE697-6B03-4730-9DF7-BAC365D78AB0}" presName="spaceRect" presStyleCnt="0"/>
      <dgm:spPr/>
    </dgm:pt>
    <dgm:pt modelId="{7D256EAC-CEEA-4480-B79B-7E1FA61F4C70}" type="pres">
      <dgm:prSet presAssocID="{283CE697-6B03-4730-9DF7-BAC365D78AB0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E5300622-A141-40D2-AF5F-A6DE7F6728C9}" type="presOf" srcId="{F91E115E-9271-4212-9904-0F09F191B41E}" destId="{1BB8E1D1-AF7D-415E-9666-A2235E890FAA}" srcOrd="0" destOrd="0" presId="urn:microsoft.com/office/officeart/2018/5/layout/IconCircleLabelList"/>
    <dgm:cxn modelId="{89C9283B-CEC4-4B38-88BE-D732A7ADD7DF}" srcId="{1B55A5A5-0A4A-4A88-BE91-854323D93F82}" destId="{F2A7A102-ED1C-4DA9-BFB9-68E7D95F44C7}" srcOrd="4" destOrd="0" parTransId="{22368131-7330-4071-A6E5-3A70B9203AED}" sibTransId="{D1118F4E-FAC4-420E-B71A-4C2D145F12CA}"/>
    <dgm:cxn modelId="{25435C6B-89DC-4DE8-9CBC-AAC3D7B30A45}" type="presOf" srcId="{DFA16DF2-BC0D-401E-8C94-05D0BD31ECF2}" destId="{4FFC316F-3027-41FE-AB3E-6A0EB11C3546}" srcOrd="0" destOrd="0" presId="urn:microsoft.com/office/officeart/2018/5/layout/IconCircleLabelList"/>
    <dgm:cxn modelId="{6706296C-41C1-44DD-95A5-ED617E0F8AAC}" srcId="{1B55A5A5-0A4A-4A88-BE91-854323D93F82}" destId="{CE3CEBDB-3BB1-49E6-96CC-B4A8F3CF005E}" srcOrd="5" destOrd="0" parTransId="{C4CDCBE0-5C5E-4042-9E55-6F4E568327C8}" sibTransId="{29EEED54-C845-4142-B149-BEC760928401}"/>
    <dgm:cxn modelId="{A2AB716F-C3A0-4360-97A8-830EF5AEE0B2}" srcId="{1B55A5A5-0A4A-4A88-BE91-854323D93F82}" destId="{87658D81-CBEF-4160-A3C4-6F9F50FB039A}" srcOrd="3" destOrd="0" parTransId="{91D36E2B-AAC7-4EF6-A37D-CF9BF149DA1B}" sibTransId="{196FF5DF-2075-489C-9029-27A46E3BBE4D}"/>
    <dgm:cxn modelId="{478F8174-78DF-4DA9-ABBB-00EF39F4D265}" srcId="{1B55A5A5-0A4A-4A88-BE91-854323D93F82}" destId="{283CE697-6B03-4730-9DF7-BAC365D78AB0}" srcOrd="7" destOrd="0" parTransId="{96F7942C-6A55-4C9A-9320-6CD9A5FB4779}" sibTransId="{F8891905-35F6-4B41-80AE-A29D1BD6FF1A}"/>
    <dgm:cxn modelId="{98AA1957-E538-45CC-8970-2E1C2446A73C}" type="presOf" srcId="{CE3CEBDB-3BB1-49E6-96CC-B4A8F3CF005E}" destId="{0C9371BB-0761-4BB7-9460-7CF6C48F60DA}" srcOrd="0" destOrd="0" presId="urn:microsoft.com/office/officeart/2018/5/layout/IconCircleLabelList"/>
    <dgm:cxn modelId="{BD154480-1024-4014-BA8D-F8AAD8F807B2}" type="presOf" srcId="{FFA7CF84-4FC1-44C1-A4B4-17BADE69E91A}" destId="{6C444A0D-D2F0-4414-A9E7-3D9136A1A27C}" srcOrd="0" destOrd="0" presId="urn:microsoft.com/office/officeart/2018/5/layout/IconCircleLabelList"/>
    <dgm:cxn modelId="{E526999A-290D-444D-BF5C-1A08697B450D}" type="presOf" srcId="{1B55A5A5-0A4A-4A88-BE91-854323D93F82}" destId="{E87F903B-6CD7-4929-A432-F01EF69D8B70}" srcOrd="0" destOrd="0" presId="urn:microsoft.com/office/officeart/2018/5/layout/IconCircleLabelList"/>
    <dgm:cxn modelId="{E88A95A4-1AB3-40B9-A1D1-9BCF0432D763}" srcId="{1B55A5A5-0A4A-4A88-BE91-854323D93F82}" destId="{F91E115E-9271-4212-9904-0F09F191B41E}" srcOrd="0" destOrd="0" parTransId="{AB9A49F4-F4B2-4556-A8B6-D66AC32DDD10}" sibTransId="{4B852E67-AB6D-4236-A8EB-580115759A08}"/>
    <dgm:cxn modelId="{A0B124B6-CF4C-4D8D-9852-F87BFFC32FE5}" type="presOf" srcId="{283CE697-6B03-4730-9DF7-BAC365D78AB0}" destId="{7D256EAC-CEEA-4480-B79B-7E1FA61F4C70}" srcOrd="0" destOrd="0" presId="urn:microsoft.com/office/officeart/2018/5/layout/IconCircleLabelList"/>
    <dgm:cxn modelId="{08A88EBA-3797-4DF1-AE56-E5C91FE704E9}" type="presOf" srcId="{F2A7A102-ED1C-4DA9-BFB9-68E7D95F44C7}" destId="{4935DB6D-2B81-4E4E-9154-490A4AC0560D}" srcOrd="0" destOrd="0" presId="urn:microsoft.com/office/officeart/2018/5/layout/IconCircleLabelList"/>
    <dgm:cxn modelId="{769FD6D2-13D8-4E91-99F9-BDCDD51F5F43}" srcId="{1B55A5A5-0A4A-4A88-BE91-854323D93F82}" destId="{FFA7CF84-4FC1-44C1-A4B4-17BADE69E91A}" srcOrd="1" destOrd="0" parTransId="{5F7B9CAE-3BB9-4332-9E0E-0ED58C0A8D00}" sibTransId="{41B3315A-3D6A-498F-B81F-0FB0390F9A78}"/>
    <dgm:cxn modelId="{62C243D5-2D4E-4FE4-9F0D-8C8FDB140A09}" srcId="{1B55A5A5-0A4A-4A88-BE91-854323D93F82}" destId="{DFA16DF2-BC0D-401E-8C94-05D0BD31ECF2}" srcOrd="6" destOrd="0" parTransId="{FF7B4428-450C-4857-8823-36975547ED4F}" sibTransId="{51164CE9-C1D7-412A-985E-C1C2ACEC3EE8}"/>
    <dgm:cxn modelId="{7CE900E9-3BFF-4475-8982-9711958385D0}" type="presOf" srcId="{87658D81-CBEF-4160-A3C4-6F9F50FB039A}" destId="{6EBA271F-A33A-4C49-B2BD-A252FCE2C9D7}" srcOrd="0" destOrd="0" presId="urn:microsoft.com/office/officeart/2018/5/layout/IconCircleLabelList"/>
    <dgm:cxn modelId="{363321F5-DE3A-4138-9D12-50388DC4E371}" srcId="{1B55A5A5-0A4A-4A88-BE91-854323D93F82}" destId="{EA45CE20-ABD3-488A-804C-8DEE3B7C32E4}" srcOrd="2" destOrd="0" parTransId="{663DA933-EDC4-4B87-B4F5-EA5954351D1C}" sibTransId="{088B9189-58F3-4D18-89E6-A4D419FCC005}"/>
    <dgm:cxn modelId="{B2D061F6-04FB-4D1D-BE21-CD7F652990D7}" type="presOf" srcId="{EA45CE20-ABD3-488A-804C-8DEE3B7C32E4}" destId="{5C9D225E-3506-4172-923B-FEFBDAF29E19}" srcOrd="0" destOrd="0" presId="urn:microsoft.com/office/officeart/2018/5/layout/IconCircleLabelList"/>
    <dgm:cxn modelId="{162D0A40-725A-47C8-90FD-10ACC3EF0981}" type="presParOf" srcId="{E87F903B-6CD7-4929-A432-F01EF69D8B70}" destId="{D9016768-CC2D-4A77-9D01-BC9D8CB31234}" srcOrd="0" destOrd="0" presId="urn:microsoft.com/office/officeart/2018/5/layout/IconCircleLabelList"/>
    <dgm:cxn modelId="{5F79AEE4-2F26-424C-B803-D01D4701C618}" type="presParOf" srcId="{D9016768-CC2D-4A77-9D01-BC9D8CB31234}" destId="{8E29F968-18AA-4398-866D-051A68B7F154}" srcOrd="0" destOrd="0" presId="urn:microsoft.com/office/officeart/2018/5/layout/IconCircleLabelList"/>
    <dgm:cxn modelId="{3C42F5FC-3388-49C9-9F79-4082AB4769E2}" type="presParOf" srcId="{D9016768-CC2D-4A77-9D01-BC9D8CB31234}" destId="{77F1603A-B843-48DE-83BB-050E5768727C}" srcOrd="1" destOrd="0" presId="urn:microsoft.com/office/officeart/2018/5/layout/IconCircleLabelList"/>
    <dgm:cxn modelId="{75716845-DEC6-425B-A2C1-A4DB78C38635}" type="presParOf" srcId="{D9016768-CC2D-4A77-9D01-BC9D8CB31234}" destId="{158C399C-808F-4DF7-8B3E-4411E663E737}" srcOrd="2" destOrd="0" presId="urn:microsoft.com/office/officeart/2018/5/layout/IconCircleLabelList"/>
    <dgm:cxn modelId="{6E0ACB9D-4837-4A90-9511-6E4BC76600D2}" type="presParOf" srcId="{D9016768-CC2D-4A77-9D01-BC9D8CB31234}" destId="{1BB8E1D1-AF7D-415E-9666-A2235E890FAA}" srcOrd="3" destOrd="0" presId="urn:microsoft.com/office/officeart/2018/5/layout/IconCircleLabelList"/>
    <dgm:cxn modelId="{344C87AA-781B-48A9-8ED0-475DB9F7ADEB}" type="presParOf" srcId="{E87F903B-6CD7-4929-A432-F01EF69D8B70}" destId="{E91A4F72-25BF-440C-B379-8FD67CC04F31}" srcOrd="1" destOrd="0" presId="urn:microsoft.com/office/officeart/2018/5/layout/IconCircleLabelList"/>
    <dgm:cxn modelId="{3F9B6542-48DB-4A19-9211-B87F906570DD}" type="presParOf" srcId="{E87F903B-6CD7-4929-A432-F01EF69D8B70}" destId="{398E436C-2927-409F-B067-310B885D2611}" srcOrd="2" destOrd="0" presId="urn:microsoft.com/office/officeart/2018/5/layout/IconCircleLabelList"/>
    <dgm:cxn modelId="{7C4D5FFD-3619-4D3E-BE26-88ED548BF361}" type="presParOf" srcId="{398E436C-2927-409F-B067-310B885D2611}" destId="{74E18BE3-3712-4E7A-82D7-47FE0B2ED21E}" srcOrd="0" destOrd="0" presId="urn:microsoft.com/office/officeart/2018/5/layout/IconCircleLabelList"/>
    <dgm:cxn modelId="{830D14E2-9F7C-4862-BAC0-E2716B733776}" type="presParOf" srcId="{398E436C-2927-409F-B067-310B885D2611}" destId="{2EE11F4A-9FAC-4D70-A448-2843EFC913FD}" srcOrd="1" destOrd="0" presId="urn:microsoft.com/office/officeart/2018/5/layout/IconCircleLabelList"/>
    <dgm:cxn modelId="{C9F72D6F-D3A3-4C8A-A45B-EF10826519E0}" type="presParOf" srcId="{398E436C-2927-409F-B067-310B885D2611}" destId="{62CAF8DF-A280-4DB1-B257-5D1107784A71}" srcOrd="2" destOrd="0" presId="urn:microsoft.com/office/officeart/2018/5/layout/IconCircleLabelList"/>
    <dgm:cxn modelId="{B0792762-E909-4B2C-BFDB-DD8ADDB05B7F}" type="presParOf" srcId="{398E436C-2927-409F-B067-310B885D2611}" destId="{6C444A0D-D2F0-4414-A9E7-3D9136A1A27C}" srcOrd="3" destOrd="0" presId="urn:microsoft.com/office/officeart/2018/5/layout/IconCircleLabelList"/>
    <dgm:cxn modelId="{3B5788CC-2175-43C5-8E6A-8D2FC43357BD}" type="presParOf" srcId="{E87F903B-6CD7-4929-A432-F01EF69D8B70}" destId="{8B2C7924-AC48-45EF-955D-87D93AD48625}" srcOrd="3" destOrd="0" presId="urn:microsoft.com/office/officeart/2018/5/layout/IconCircleLabelList"/>
    <dgm:cxn modelId="{FA68B01A-1D10-4AEF-B37A-B976D0D63E0D}" type="presParOf" srcId="{E87F903B-6CD7-4929-A432-F01EF69D8B70}" destId="{46744454-804A-47EF-B8C0-D05BD6AADC5B}" srcOrd="4" destOrd="0" presId="urn:microsoft.com/office/officeart/2018/5/layout/IconCircleLabelList"/>
    <dgm:cxn modelId="{11B9A56C-1E43-471D-A3F6-8BC28E4F27D2}" type="presParOf" srcId="{46744454-804A-47EF-B8C0-D05BD6AADC5B}" destId="{A188A087-47E6-4E3F-A639-336423BEDC39}" srcOrd="0" destOrd="0" presId="urn:microsoft.com/office/officeart/2018/5/layout/IconCircleLabelList"/>
    <dgm:cxn modelId="{F84A26A7-2FB9-4375-BF1E-B0E2978120FE}" type="presParOf" srcId="{46744454-804A-47EF-B8C0-D05BD6AADC5B}" destId="{E56D1D55-0B63-4155-B158-4A993E7CEA44}" srcOrd="1" destOrd="0" presId="urn:microsoft.com/office/officeart/2018/5/layout/IconCircleLabelList"/>
    <dgm:cxn modelId="{02F7923A-3179-4642-BFEC-218153D2E612}" type="presParOf" srcId="{46744454-804A-47EF-B8C0-D05BD6AADC5B}" destId="{CF2D36BB-8FA4-4365-82EB-8CC9EE2EF673}" srcOrd="2" destOrd="0" presId="urn:microsoft.com/office/officeart/2018/5/layout/IconCircleLabelList"/>
    <dgm:cxn modelId="{73011D67-F8D7-48CF-A0F4-483853D7CEF9}" type="presParOf" srcId="{46744454-804A-47EF-B8C0-D05BD6AADC5B}" destId="{5C9D225E-3506-4172-923B-FEFBDAF29E19}" srcOrd="3" destOrd="0" presId="urn:microsoft.com/office/officeart/2018/5/layout/IconCircleLabelList"/>
    <dgm:cxn modelId="{FF408689-DFB1-4A43-9874-AAC7548CBA61}" type="presParOf" srcId="{E87F903B-6CD7-4929-A432-F01EF69D8B70}" destId="{4E4AB9B5-CCD0-477D-9001-56152408E27D}" srcOrd="5" destOrd="0" presId="urn:microsoft.com/office/officeart/2018/5/layout/IconCircleLabelList"/>
    <dgm:cxn modelId="{EB4E0624-BC45-4AC7-821D-DEDB58AA288F}" type="presParOf" srcId="{E87F903B-6CD7-4929-A432-F01EF69D8B70}" destId="{44811C62-FD13-400B-BBAE-C21B1B044261}" srcOrd="6" destOrd="0" presId="urn:microsoft.com/office/officeart/2018/5/layout/IconCircleLabelList"/>
    <dgm:cxn modelId="{61111A75-9FCD-40A3-BC8C-54E4A0A3EA08}" type="presParOf" srcId="{44811C62-FD13-400B-BBAE-C21B1B044261}" destId="{CB412A4E-A760-463E-8677-2F1EDAE0E03D}" srcOrd="0" destOrd="0" presId="urn:microsoft.com/office/officeart/2018/5/layout/IconCircleLabelList"/>
    <dgm:cxn modelId="{9A6C415E-C204-4C68-9260-BB863CDADEE6}" type="presParOf" srcId="{44811C62-FD13-400B-BBAE-C21B1B044261}" destId="{3DC82B39-4687-46FE-94AD-509FDB8B5AE6}" srcOrd="1" destOrd="0" presId="urn:microsoft.com/office/officeart/2018/5/layout/IconCircleLabelList"/>
    <dgm:cxn modelId="{DE9A64A3-91D1-4043-99F3-FBA0F2F818BB}" type="presParOf" srcId="{44811C62-FD13-400B-BBAE-C21B1B044261}" destId="{73EC8F4F-13AD-4FDA-B83F-B2B7D2CF423B}" srcOrd="2" destOrd="0" presId="urn:microsoft.com/office/officeart/2018/5/layout/IconCircleLabelList"/>
    <dgm:cxn modelId="{A5DD30D6-8EFA-4D83-AA49-34B54F474000}" type="presParOf" srcId="{44811C62-FD13-400B-BBAE-C21B1B044261}" destId="{6EBA271F-A33A-4C49-B2BD-A252FCE2C9D7}" srcOrd="3" destOrd="0" presId="urn:microsoft.com/office/officeart/2018/5/layout/IconCircleLabelList"/>
    <dgm:cxn modelId="{ED088191-F717-4C2A-B542-21E34C643D5B}" type="presParOf" srcId="{E87F903B-6CD7-4929-A432-F01EF69D8B70}" destId="{D8739BB4-EF0E-4845-9D72-34C47263CEC2}" srcOrd="7" destOrd="0" presId="urn:microsoft.com/office/officeart/2018/5/layout/IconCircleLabelList"/>
    <dgm:cxn modelId="{8821F560-898A-4704-84EF-3E42176D93CA}" type="presParOf" srcId="{E87F903B-6CD7-4929-A432-F01EF69D8B70}" destId="{C901801B-FBFD-410E-A305-BFC24AC43D60}" srcOrd="8" destOrd="0" presId="urn:microsoft.com/office/officeart/2018/5/layout/IconCircleLabelList"/>
    <dgm:cxn modelId="{630DAF8B-DDFC-4391-881F-058CCCEBC244}" type="presParOf" srcId="{C901801B-FBFD-410E-A305-BFC24AC43D60}" destId="{036A1C92-37D4-4656-B474-9D58AA8AF6F4}" srcOrd="0" destOrd="0" presId="urn:microsoft.com/office/officeart/2018/5/layout/IconCircleLabelList"/>
    <dgm:cxn modelId="{CA307656-8C0C-46DB-BAB2-1028837E9B12}" type="presParOf" srcId="{C901801B-FBFD-410E-A305-BFC24AC43D60}" destId="{1B55EEDF-8884-4CB3-A43D-1871B3C08CB2}" srcOrd="1" destOrd="0" presId="urn:microsoft.com/office/officeart/2018/5/layout/IconCircleLabelList"/>
    <dgm:cxn modelId="{84C09ECA-11A1-434D-BF2D-2E62B5762735}" type="presParOf" srcId="{C901801B-FBFD-410E-A305-BFC24AC43D60}" destId="{F674E97F-8990-4FAB-9CA1-056A35673C4D}" srcOrd="2" destOrd="0" presId="urn:microsoft.com/office/officeart/2018/5/layout/IconCircleLabelList"/>
    <dgm:cxn modelId="{E8FA2CC5-DC3B-4E22-AE24-1FC7BD24A575}" type="presParOf" srcId="{C901801B-FBFD-410E-A305-BFC24AC43D60}" destId="{4935DB6D-2B81-4E4E-9154-490A4AC0560D}" srcOrd="3" destOrd="0" presId="urn:microsoft.com/office/officeart/2018/5/layout/IconCircleLabelList"/>
    <dgm:cxn modelId="{897FC17E-F31A-4453-AF17-FFC6CB267AAD}" type="presParOf" srcId="{E87F903B-6CD7-4929-A432-F01EF69D8B70}" destId="{2CD8A4FA-2901-4D21-AD9E-4E129FD22707}" srcOrd="9" destOrd="0" presId="urn:microsoft.com/office/officeart/2018/5/layout/IconCircleLabelList"/>
    <dgm:cxn modelId="{647C9506-4F67-43EE-8F4D-58F9819688F2}" type="presParOf" srcId="{E87F903B-6CD7-4929-A432-F01EF69D8B70}" destId="{4B77B3CF-86EC-461B-B4B8-490670E9EA46}" srcOrd="10" destOrd="0" presId="urn:microsoft.com/office/officeart/2018/5/layout/IconCircleLabelList"/>
    <dgm:cxn modelId="{73D8B0CE-EA3B-4004-8AFB-A37F846DB76F}" type="presParOf" srcId="{4B77B3CF-86EC-461B-B4B8-490670E9EA46}" destId="{109B39C6-DE9D-440B-8373-5291AD5D6907}" srcOrd="0" destOrd="0" presId="urn:microsoft.com/office/officeart/2018/5/layout/IconCircleLabelList"/>
    <dgm:cxn modelId="{2F0F9068-03EE-4AE1-8300-F453F89BFFA6}" type="presParOf" srcId="{4B77B3CF-86EC-461B-B4B8-490670E9EA46}" destId="{D125ACC8-5C26-40C9-9186-D64C5794DC90}" srcOrd="1" destOrd="0" presId="urn:microsoft.com/office/officeart/2018/5/layout/IconCircleLabelList"/>
    <dgm:cxn modelId="{7C3355E5-B46B-44D8-8CAA-ED27E683EF29}" type="presParOf" srcId="{4B77B3CF-86EC-461B-B4B8-490670E9EA46}" destId="{56307759-F91E-4340-8AE0-DB49CDFEF884}" srcOrd="2" destOrd="0" presId="urn:microsoft.com/office/officeart/2018/5/layout/IconCircleLabelList"/>
    <dgm:cxn modelId="{60987D52-72C5-429F-8058-4E0198900034}" type="presParOf" srcId="{4B77B3CF-86EC-461B-B4B8-490670E9EA46}" destId="{0C9371BB-0761-4BB7-9460-7CF6C48F60DA}" srcOrd="3" destOrd="0" presId="urn:microsoft.com/office/officeart/2018/5/layout/IconCircleLabelList"/>
    <dgm:cxn modelId="{21506BDB-2AE5-40E5-888F-B8ECA0563F01}" type="presParOf" srcId="{E87F903B-6CD7-4929-A432-F01EF69D8B70}" destId="{A804F4DB-C265-4717-B11C-7E7449B67C68}" srcOrd="11" destOrd="0" presId="urn:microsoft.com/office/officeart/2018/5/layout/IconCircleLabelList"/>
    <dgm:cxn modelId="{EFF79924-9C9B-4EF8-AAE4-26CF0E11F2F8}" type="presParOf" srcId="{E87F903B-6CD7-4929-A432-F01EF69D8B70}" destId="{FB534171-FECD-4CF5-AB28-BD3014EC72F3}" srcOrd="12" destOrd="0" presId="urn:microsoft.com/office/officeart/2018/5/layout/IconCircleLabelList"/>
    <dgm:cxn modelId="{27FF020A-0096-41D2-8C27-FBA346378F21}" type="presParOf" srcId="{FB534171-FECD-4CF5-AB28-BD3014EC72F3}" destId="{036843C4-10D1-4F71-9FA1-79972B2256E9}" srcOrd="0" destOrd="0" presId="urn:microsoft.com/office/officeart/2018/5/layout/IconCircleLabelList"/>
    <dgm:cxn modelId="{3F144BA4-8419-4EE9-A541-401A1F35534E}" type="presParOf" srcId="{FB534171-FECD-4CF5-AB28-BD3014EC72F3}" destId="{AE56286B-CF02-423C-BF54-108E49517B84}" srcOrd="1" destOrd="0" presId="urn:microsoft.com/office/officeart/2018/5/layout/IconCircleLabelList"/>
    <dgm:cxn modelId="{F3A438C1-8A55-4BB7-9CDA-DEAB8FBE1425}" type="presParOf" srcId="{FB534171-FECD-4CF5-AB28-BD3014EC72F3}" destId="{F4E3425C-3A08-48F5-9C3E-DFD3ECDBF295}" srcOrd="2" destOrd="0" presId="urn:microsoft.com/office/officeart/2018/5/layout/IconCircleLabelList"/>
    <dgm:cxn modelId="{EDAED077-BC96-46D2-B6F4-1D75584C3F8A}" type="presParOf" srcId="{FB534171-FECD-4CF5-AB28-BD3014EC72F3}" destId="{4FFC316F-3027-41FE-AB3E-6A0EB11C3546}" srcOrd="3" destOrd="0" presId="urn:microsoft.com/office/officeart/2018/5/layout/IconCircleLabelList"/>
    <dgm:cxn modelId="{190F7CB6-60B6-40BE-82FB-3C17B0A8FFA8}" type="presParOf" srcId="{E87F903B-6CD7-4929-A432-F01EF69D8B70}" destId="{3210CA3D-16F8-4FF2-9724-2D4EBD8E6137}" srcOrd="13" destOrd="0" presId="urn:microsoft.com/office/officeart/2018/5/layout/IconCircleLabelList"/>
    <dgm:cxn modelId="{078382C6-85F2-49D9-85A4-1F2153DD7B7F}" type="presParOf" srcId="{E87F903B-6CD7-4929-A432-F01EF69D8B70}" destId="{1ECF9E50-CB6B-4350-8916-00293EB23BA7}" srcOrd="14" destOrd="0" presId="urn:microsoft.com/office/officeart/2018/5/layout/IconCircleLabelList"/>
    <dgm:cxn modelId="{499F320B-4836-4F28-BB9C-0F964054F1FC}" type="presParOf" srcId="{1ECF9E50-CB6B-4350-8916-00293EB23BA7}" destId="{0CB91AA8-1DE8-4C30-BE87-3C48B9406A57}" srcOrd="0" destOrd="0" presId="urn:microsoft.com/office/officeart/2018/5/layout/IconCircleLabelList"/>
    <dgm:cxn modelId="{E6CF1277-CD54-4795-AD07-E294BB25F11C}" type="presParOf" srcId="{1ECF9E50-CB6B-4350-8916-00293EB23BA7}" destId="{EEF07DF7-18F3-4DAB-A48E-902E40016283}" srcOrd="1" destOrd="0" presId="urn:microsoft.com/office/officeart/2018/5/layout/IconCircleLabelList"/>
    <dgm:cxn modelId="{39588741-34D4-4E1D-B5DD-09B050CF903E}" type="presParOf" srcId="{1ECF9E50-CB6B-4350-8916-00293EB23BA7}" destId="{638486B2-FA28-4538-A0E0-062CB2F06222}" srcOrd="2" destOrd="0" presId="urn:microsoft.com/office/officeart/2018/5/layout/IconCircleLabelList"/>
    <dgm:cxn modelId="{80686C1D-4C7A-499D-82E0-D252BE6E9887}" type="presParOf" srcId="{1ECF9E50-CB6B-4350-8916-00293EB23BA7}" destId="{7D256EAC-CEEA-4480-B79B-7E1FA61F4C7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36A51-CE0A-426F-82F7-340218F6CBBD}">
      <dsp:nvSpPr>
        <dsp:cNvPr id="0" name=""/>
        <dsp:cNvSpPr/>
      </dsp:nvSpPr>
      <dsp:spPr>
        <a:xfrm>
          <a:off x="0" y="4093"/>
          <a:ext cx="6749521" cy="8719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BF0A5E-41E2-46F7-8E22-B87C70E6CD31}">
      <dsp:nvSpPr>
        <dsp:cNvPr id="0" name=""/>
        <dsp:cNvSpPr/>
      </dsp:nvSpPr>
      <dsp:spPr>
        <a:xfrm>
          <a:off x="263760" y="200279"/>
          <a:ext cx="479565" cy="4795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E2D67-8AF5-4D4F-BB26-1CEEE2BEC699}">
      <dsp:nvSpPr>
        <dsp:cNvPr id="0" name=""/>
        <dsp:cNvSpPr/>
      </dsp:nvSpPr>
      <dsp:spPr>
        <a:xfrm>
          <a:off x="1007087" y="4093"/>
          <a:ext cx="5742433" cy="87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280" tIns="92280" rIns="92280" bIns="922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odbywamy 2x miesięczne praktyki</a:t>
          </a:r>
          <a:endParaRPr lang="en-US" sz="1900" kern="1200"/>
        </a:p>
      </dsp:txBody>
      <dsp:txXfrm>
        <a:off x="1007087" y="4093"/>
        <a:ext cx="5742433" cy="871936"/>
      </dsp:txXfrm>
    </dsp:sp>
    <dsp:sp modelId="{0A0EF1DB-403B-443F-B3C0-B9442CF60851}">
      <dsp:nvSpPr>
        <dsp:cNvPr id="0" name=""/>
        <dsp:cNvSpPr/>
      </dsp:nvSpPr>
      <dsp:spPr>
        <a:xfrm>
          <a:off x="0" y="1094014"/>
          <a:ext cx="6749521" cy="8719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FB4C5B-449D-4B84-822E-C573C9549B18}">
      <dsp:nvSpPr>
        <dsp:cNvPr id="0" name=""/>
        <dsp:cNvSpPr/>
      </dsp:nvSpPr>
      <dsp:spPr>
        <a:xfrm>
          <a:off x="263760" y="1290200"/>
          <a:ext cx="479565" cy="4795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AB07E-7AB2-4949-8A4B-F5483DBBFEA0}">
      <dsp:nvSpPr>
        <dsp:cNvPr id="0" name=""/>
        <dsp:cNvSpPr/>
      </dsp:nvSpPr>
      <dsp:spPr>
        <a:xfrm>
          <a:off x="1007087" y="1094014"/>
          <a:ext cx="5742433" cy="87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280" tIns="92280" rIns="92280" bIns="922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wyjeżdżamy na wiele różnych wycieczek edukacyjnych</a:t>
          </a:r>
          <a:endParaRPr lang="en-US" sz="1900" kern="1200"/>
        </a:p>
      </dsp:txBody>
      <dsp:txXfrm>
        <a:off x="1007087" y="1094014"/>
        <a:ext cx="5742433" cy="871936"/>
      </dsp:txXfrm>
    </dsp:sp>
    <dsp:sp modelId="{23FA9C64-1F03-456D-A54E-8595D3217549}">
      <dsp:nvSpPr>
        <dsp:cNvPr id="0" name=""/>
        <dsp:cNvSpPr/>
      </dsp:nvSpPr>
      <dsp:spPr>
        <a:xfrm>
          <a:off x="0" y="2183935"/>
          <a:ext cx="6749521" cy="8719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D20587-F82F-464A-8016-BD3EFDBF52E2}">
      <dsp:nvSpPr>
        <dsp:cNvPr id="0" name=""/>
        <dsp:cNvSpPr/>
      </dsp:nvSpPr>
      <dsp:spPr>
        <a:xfrm>
          <a:off x="263760" y="2380121"/>
          <a:ext cx="479565" cy="4795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3D63C-C73E-47CE-9B48-3520E17FE7C1}">
      <dsp:nvSpPr>
        <dsp:cNvPr id="0" name=""/>
        <dsp:cNvSpPr/>
      </dsp:nvSpPr>
      <dsp:spPr>
        <a:xfrm>
          <a:off x="1007087" y="2183935"/>
          <a:ext cx="5742433" cy="87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280" tIns="92280" rIns="92280" bIns="922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przystępujemy do dwóch egzaminów zawodowych</a:t>
          </a:r>
          <a:endParaRPr lang="en-US" sz="1900" kern="1200"/>
        </a:p>
      </dsp:txBody>
      <dsp:txXfrm>
        <a:off x="1007087" y="2183935"/>
        <a:ext cx="5742433" cy="871936"/>
      </dsp:txXfrm>
    </dsp:sp>
    <dsp:sp modelId="{2AF0FF64-7E4D-4FD4-B26F-534BAD1A5747}">
      <dsp:nvSpPr>
        <dsp:cNvPr id="0" name=""/>
        <dsp:cNvSpPr/>
      </dsp:nvSpPr>
      <dsp:spPr>
        <a:xfrm>
          <a:off x="0" y="3273856"/>
          <a:ext cx="6749521" cy="8719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9FE114-2EF1-4DD9-AD2E-D274612F1788}">
      <dsp:nvSpPr>
        <dsp:cNvPr id="0" name=""/>
        <dsp:cNvSpPr/>
      </dsp:nvSpPr>
      <dsp:spPr>
        <a:xfrm>
          <a:off x="263760" y="3470042"/>
          <a:ext cx="479565" cy="47956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46A48-8A50-4285-A1C7-751B3152E6E3}">
      <dsp:nvSpPr>
        <dsp:cNvPr id="0" name=""/>
        <dsp:cNvSpPr/>
      </dsp:nvSpPr>
      <dsp:spPr>
        <a:xfrm>
          <a:off x="1007087" y="3273856"/>
          <a:ext cx="5742433" cy="87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280" tIns="92280" rIns="92280" bIns="922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organizujemy różnego typu wycieczki</a:t>
          </a:r>
          <a:endParaRPr lang="en-US" sz="1900" kern="1200"/>
        </a:p>
      </dsp:txBody>
      <dsp:txXfrm>
        <a:off x="1007087" y="3273856"/>
        <a:ext cx="5742433" cy="871936"/>
      </dsp:txXfrm>
    </dsp:sp>
    <dsp:sp modelId="{840EDCB0-5988-4FC6-AE7B-B5D1A4EC830D}">
      <dsp:nvSpPr>
        <dsp:cNvPr id="0" name=""/>
        <dsp:cNvSpPr/>
      </dsp:nvSpPr>
      <dsp:spPr>
        <a:xfrm>
          <a:off x="0" y="4363777"/>
          <a:ext cx="6749521" cy="8719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D2F49-9E1E-4E15-9A0C-D9DDCB2E3CCC}">
      <dsp:nvSpPr>
        <dsp:cNvPr id="0" name=""/>
        <dsp:cNvSpPr/>
      </dsp:nvSpPr>
      <dsp:spPr>
        <a:xfrm>
          <a:off x="263760" y="4559963"/>
          <a:ext cx="479565" cy="47956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D1B1A4-3F54-4AEA-98F7-A4E197D82E0A}">
      <dsp:nvSpPr>
        <dsp:cNvPr id="0" name=""/>
        <dsp:cNvSpPr/>
      </dsp:nvSpPr>
      <dsp:spPr>
        <a:xfrm>
          <a:off x="1007087" y="4363777"/>
          <a:ext cx="5742433" cy="87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280" tIns="92280" rIns="92280" bIns="922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wyjeżdżamy na targi turystyczne</a:t>
          </a:r>
          <a:endParaRPr lang="en-US" sz="1900" kern="1200"/>
        </a:p>
      </dsp:txBody>
      <dsp:txXfrm>
        <a:off x="1007087" y="4363777"/>
        <a:ext cx="5742433" cy="871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9F968-18AA-4398-866D-051A68B7F154}">
      <dsp:nvSpPr>
        <dsp:cNvPr id="0" name=""/>
        <dsp:cNvSpPr/>
      </dsp:nvSpPr>
      <dsp:spPr>
        <a:xfrm>
          <a:off x="280867" y="352951"/>
          <a:ext cx="874968" cy="87496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F1603A-B843-48DE-83BB-050E5768727C}">
      <dsp:nvSpPr>
        <dsp:cNvPr id="0" name=""/>
        <dsp:cNvSpPr/>
      </dsp:nvSpPr>
      <dsp:spPr>
        <a:xfrm>
          <a:off x="467335" y="539420"/>
          <a:ext cx="502031" cy="5020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8E1D1-AF7D-415E-9666-A2235E890FAA}">
      <dsp:nvSpPr>
        <dsp:cNvPr id="0" name=""/>
        <dsp:cNvSpPr/>
      </dsp:nvSpPr>
      <dsp:spPr>
        <a:xfrm>
          <a:off x="1164" y="1500451"/>
          <a:ext cx="1434374" cy="87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100" kern="1200" dirty="0"/>
            <a:t>sporządzania programów, organizacji i obsługi imprez turystycznych, konferencji, kongresów, targów ,</a:t>
          </a:r>
          <a:endParaRPr lang="en-US" sz="1100" kern="1200" dirty="0"/>
        </a:p>
      </dsp:txBody>
      <dsp:txXfrm>
        <a:off x="1164" y="1500451"/>
        <a:ext cx="1434374" cy="872951"/>
      </dsp:txXfrm>
    </dsp:sp>
    <dsp:sp modelId="{74E18BE3-3712-4E7A-82D7-47FE0B2ED21E}">
      <dsp:nvSpPr>
        <dsp:cNvPr id="0" name=""/>
        <dsp:cNvSpPr/>
      </dsp:nvSpPr>
      <dsp:spPr>
        <a:xfrm>
          <a:off x="1966257" y="352951"/>
          <a:ext cx="874968" cy="87496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11F4A-9FAC-4D70-A448-2843EFC913FD}">
      <dsp:nvSpPr>
        <dsp:cNvPr id="0" name=""/>
        <dsp:cNvSpPr/>
      </dsp:nvSpPr>
      <dsp:spPr>
        <a:xfrm>
          <a:off x="2152726" y="539420"/>
          <a:ext cx="502031" cy="5020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44A0D-D2F0-4414-A9E7-3D9136A1A27C}">
      <dsp:nvSpPr>
        <dsp:cNvPr id="0" name=""/>
        <dsp:cNvSpPr/>
      </dsp:nvSpPr>
      <dsp:spPr>
        <a:xfrm>
          <a:off x="1686554" y="1500451"/>
          <a:ext cx="1434374" cy="87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100" kern="1200"/>
            <a:t>planowania i kalkulacji kosztów imprez i usług turystycznych,</a:t>
          </a:r>
          <a:endParaRPr lang="en-US" sz="1100" kern="1200"/>
        </a:p>
      </dsp:txBody>
      <dsp:txXfrm>
        <a:off x="1686554" y="1500451"/>
        <a:ext cx="1434374" cy="872951"/>
      </dsp:txXfrm>
    </dsp:sp>
    <dsp:sp modelId="{A188A087-47E6-4E3F-A639-336423BEDC39}">
      <dsp:nvSpPr>
        <dsp:cNvPr id="0" name=""/>
        <dsp:cNvSpPr/>
      </dsp:nvSpPr>
      <dsp:spPr>
        <a:xfrm>
          <a:off x="3651648" y="352951"/>
          <a:ext cx="874968" cy="87496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6D1D55-0B63-4155-B158-4A993E7CEA44}">
      <dsp:nvSpPr>
        <dsp:cNvPr id="0" name=""/>
        <dsp:cNvSpPr/>
      </dsp:nvSpPr>
      <dsp:spPr>
        <a:xfrm>
          <a:off x="3838117" y="539420"/>
          <a:ext cx="502031" cy="5020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D225E-3506-4172-923B-FEFBDAF29E19}">
      <dsp:nvSpPr>
        <dsp:cNvPr id="0" name=""/>
        <dsp:cNvSpPr/>
      </dsp:nvSpPr>
      <dsp:spPr>
        <a:xfrm>
          <a:off x="3371945" y="1500451"/>
          <a:ext cx="1434374" cy="87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100" kern="1200"/>
            <a:t>korzystania ze specjalistycznych programów komputerowych stosowanych do obsługi ruchu turystycznego,</a:t>
          </a:r>
          <a:endParaRPr lang="en-US" sz="1100" kern="1200"/>
        </a:p>
      </dsp:txBody>
      <dsp:txXfrm>
        <a:off x="3371945" y="1500451"/>
        <a:ext cx="1434374" cy="872951"/>
      </dsp:txXfrm>
    </dsp:sp>
    <dsp:sp modelId="{CB412A4E-A760-463E-8677-2F1EDAE0E03D}">
      <dsp:nvSpPr>
        <dsp:cNvPr id="0" name=""/>
        <dsp:cNvSpPr/>
      </dsp:nvSpPr>
      <dsp:spPr>
        <a:xfrm>
          <a:off x="5337039" y="352951"/>
          <a:ext cx="874968" cy="87496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C82B39-4687-46FE-94AD-509FDB8B5AE6}">
      <dsp:nvSpPr>
        <dsp:cNvPr id="0" name=""/>
        <dsp:cNvSpPr/>
      </dsp:nvSpPr>
      <dsp:spPr>
        <a:xfrm>
          <a:off x="5523507" y="539420"/>
          <a:ext cx="502031" cy="5020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BA271F-A33A-4C49-B2BD-A252FCE2C9D7}">
      <dsp:nvSpPr>
        <dsp:cNvPr id="0" name=""/>
        <dsp:cNvSpPr/>
      </dsp:nvSpPr>
      <dsp:spPr>
        <a:xfrm>
          <a:off x="5057335" y="1500451"/>
          <a:ext cx="1434374" cy="87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100" kern="1200"/>
            <a:t>planowania tras podróży i dokonywania rezerwacji w hotelach oraz dodatkowych usług dla klientów,</a:t>
          </a:r>
          <a:endParaRPr lang="en-US" sz="1100" kern="1200"/>
        </a:p>
      </dsp:txBody>
      <dsp:txXfrm>
        <a:off x="5057335" y="1500451"/>
        <a:ext cx="1434374" cy="872951"/>
      </dsp:txXfrm>
    </dsp:sp>
    <dsp:sp modelId="{036A1C92-37D4-4656-B474-9D58AA8AF6F4}">
      <dsp:nvSpPr>
        <dsp:cNvPr id="0" name=""/>
        <dsp:cNvSpPr/>
      </dsp:nvSpPr>
      <dsp:spPr>
        <a:xfrm>
          <a:off x="280867" y="2731996"/>
          <a:ext cx="874968" cy="87496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5EEDF-8884-4CB3-A43D-1871B3C08CB2}">
      <dsp:nvSpPr>
        <dsp:cNvPr id="0" name=""/>
        <dsp:cNvSpPr/>
      </dsp:nvSpPr>
      <dsp:spPr>
        <a:xfrm>
          <a:off x="467335" y="2918465"/>
          <a:ext cx="502031" cy="5020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35DB6D-2B81-4E4E-9154-490A4AC0560D}">
      <dsp:nvSpPr>
        <dsp:cNvPr id="0" name=""/>
        <dsp:cNvSpPr/>
      </dsp:nvSpPr>
      <dsp:spPr>
        <a:xfrm>
          <a:off x="1164" y="3879496"/>
          <a:ext cx="1434374" cy="87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100" kern="1200"/>
            <a:t>prowadzenia informacji turystycznej,</a:t>
          </a:r>
          <a:endParaRPr lang="en-US" sz="1100" kern="1200"/>
        </a:p>
      </dsp:txBody>
      <dsp:txXfrm>
        <a:off x="1164" y="3879496"/>
        <a:ext cx="1434374" cy="872951"/>
      </dsp:txXfrm>
    </dsp:sp>
    <dsp:sp modelId="{109B39C6-DE9D-440B-8373-5291AD5D6907}">
      <dsp:nvSpPr>
        <dsp:cNvPr id="0" name=""/>
        <dsp:cNvSpPr/>
      </dsp:nvSpPr>
      <dsp:spPr>
        <a:xfrm>
          <a:off x="1966257" y="2731996"/>
          <a:ext cx="874968" cy="87496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5ACC8-5C26-40C9-9186-D64C5794DC90}">
      <dsp:nvSpPr>
        <dsp:cNvPr id="0" name=""/>
        <dsp:cNvSpPr/>
      </dsp:nvSpPr>
      <dsp:spPr>
        <a:xfrm>
          <a:off x="2152726" y="2918465"/>
          <a:ext cx="502031" cy="5020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371BB-0761-4BB7-9460-7CF6C48F60DA}">
      <dsp:nvSpPr>
        <dsp:cNvPr id="0" name=""/>
        <dsp:cNvSpPr/>
      </dsp:nvSpPr>
      <dsp:spPr>
        <a:xfrm>
          <a:off x="1686554" y="3879496"/>
          <a:ext cx="1434374" cy="87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100" kern="1200"/>
            <a:t>opracowywania materiałów promocyjnych, informatorów i katalogów usług turystycznych,</a:t>
          </a:r>
          <a:endParaRPr lang="en-US" sz="1100" kern="1200"/>
        </a:p>
      </dsp:txBody>
      <dsp:txXfrm>
        <a:off x="1686554" y="3879496"/>
        <a:ext cx="1434374" cy="872951"/>
      </dsp:txXfrm>
    </dsp:sp>
    <dsp:sp modelId="{036843C4-10D1-4F71-9FA1-79972B2256E9}">
      <dsp:nvSpPr>
        <dsp:cNvPr id="0" name=""/>
        <dsp:cNvSpPr/>
      </dsp:nvSpPr>
      <dsp:spPr>
        <a:xfrm>
          <a:off x="3651648" y="2731996"/>
          <a:ext cx="874968" cy="87496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6286B-CF02-423C-BF54-108E49517B84}">
      <dsp:nvSpPr>
        <dsp:cNvPr id="0" name=""/>
        <dsp:cNvSpPr/>
      </dsp:nvSpPr>
      <dsp:spPr>
        <a:xfrm>
          <a:off x="3838117" y="2918465"/>
          <a:ext cx="502031" cy="502031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C316F-3027-41FE-AB3E-6A0EB11C3546}">
      <dsp:nvSpPr>
        <dsp:cNvPr id="0" name=""/>
        <dsp:cNvSpPr/>
      </dsp:nvSpPr>
      <dsp:spPr>
        <a:xfrm>
          <a:off x="3371945" y="3879496"/>
          <a:ext cx="1434374" cy="87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100" kern="1200"/>
            <a:t>prowadzenia sprzedaży i rozliczania usług i imprez turystycznych,</a:t>
          </a:r>
          <a:endParaRPr lang="en-US" sz="1100" kern="1200"/>
        </a:p>
      </dsp:txBody>
      <dsp:txXfrm>
        <a:off x="3371945" y="3879496"/>
        <a:ext cx="1434374" cy="872951"/>
      </dsp:txXfrm>
    </dsp:sp>
    <dsp:sp modelId="{0CB91AA8-1DE8-4C30-BE87-3C48B9406A57}">
      <dsp:nvSpPr>
        <dsp:cNvPr id="0" name=""/>
        <dsp:cNvSpPr/>
      </dsp:nvSpPr>
      <dsp:spPr>
        <a:xfrm>
          <a:off x="5337039" y="2731996"/>
          <a:ext cx="874968" cy="87496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F07DF7-18F3-4DAB-A48E-902E40016283}">
      <dsp:nvSpPr>
        <dsp:cNvPr id="0" name=""/>
        <dsp:cNvSpPr/>
      </dsp:nvSpPr>
      <dsp:spPr>
        <a:xfrm>
          <a:off x="5523507" y="2918465"/>
          <a:ext cx="502031" cy="502031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56EAC-CEEA-4480-B79B-7E1FA61F4C70}">
      <dsp:nvSpPr>
        <dsp:cNvPr id="0" name=""/>
        <dsp:cNvSpPr/>
      </dsp:nvSpPr>
      <dsp:spPr>
        <a:xfrm>
          <a:off x="5057335" y="3879496"/>
          <a:ext cx="1434374" cy="87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100" kern="1200"/>
            <a:t>posługiwania się językiem angielskim w branży turystycznej.</a:t>
          </a:r>
          <a:endParaRPr lang="en-US" sz="1100" kern="1200"/>
        </a:p>
      </dsp:txBody>
      <dsp:txXfrm>
        <a:off x="5057335" y="3879496"/>
        <a:ext cx="1434374" cy="872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537BB-4B86-43BE-AC1D-1F87D97CE727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CE5D9-3AFB-4992-8C0B-1E2FFAF11B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634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574e52a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574e52a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574e52a1b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5574e52a1b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574e52a1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574e52a1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33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3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572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53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81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63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866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008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65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139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89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6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30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4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677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627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450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291B17-9318-49DB-B28B-6E5994AE9581}" type="datetime1">
              <a:rPr lang="en-US" smtClean="0"/>
              <a:t>5/25/2020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155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cartoon-sand-beach-palm-tree-sea-289820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abrielascrap.blogspot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 rotWithShape="1">
          <a:blip r:embed="rId3"/>
          <a:srcRect l="19599" r="19956" b="-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  <a:noFill/>
        </p:spPr>
      </p:pic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26147" y="114300"/>
            <a:ext cx="10905059" cy="1121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121900" tIns="121900" rIns="121900" bIns="121900" rtlCol="0" anchorCtr="0"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pl-PL" dirty="0">
                <a:solidFill>
                  <a:schemeClr val="bg1"/>
                </a:solidFill>
                <a:latin typeface="Average"/>
                <a:ea typeface="Average"/>
                <a:cs typeface="Average"/>
                <a:sym typeface="Average"/>
              </a:rPr>
              <a:t>Technik organizacji turystyki 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2E861A3-F23C-46B8-A38A-4A22E453D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8BC3D220-643B-4160-B5A9-59DF5D21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B92237DE-D518-4625-8392-66D7084588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F290F0DD-E80A-4263-94E1-A41F57D84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D78EA7D2-CCEA-435E-873D-36BF0522F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9DFA731E-D6BB-42CC-AA05-64023DC81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B00D0483-90FB-4EB4-9770-CA8A310D5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02FC8A89-C457-442E-A52D-398C775D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4278928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 b="1"/>
              <a:t>Technik organizacji turystyki </a:t>
            </a:r>
            <a:r>
              <a:rPr lang="en-US" sz="1900"/>
              <a:t>to kierunek stworzony dla ludzi kochających piękno świata i natury, pragnących spełniać swoje i innych marzenia o podróżach.</a:t>
            </a:r>
            <a:br>
              <a:rPr lang="en-US" sz="1900"/>
            </a:br>
            <a:endParaRPr lang="en-US" sz="190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31B83CF-59E5-4020-971F-13C79D01E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0" y="2666999"/>
            <a:ext cx="4278929" cy="38671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/>
              <a:t>Do </a:t>
            </a:r>
            <a:r>
              <a:rPr lang="en-US" sz="1400" b="1" dirty="0" err="1"/>
              <a:t>zadań</a:t>
            </a:r>
            <a:r>
              <a:rPr lang="en-US" sz="1400" b="1" dirty="0"/>
              <a:t> </a:t>
            </a:r>
            <a:r>
              <a:rPr lang="en-US" sz="1400" b="1" dirty="0" err="1"/>
              <a:t>technika</a:t>
            </a:r>
            <a:r>
              <a:rPr lang="en-US" sz="1400" b="1" dirty="0"/>
              <a:t> </a:t>
            </a:r>
            <a:r>
              <a:rPr lang="en-US" sz="1400" b="1" dirty="0" err="1"/>
              <a:t>organizacji</a:t>
            </a:r>
            <a:r>
              <a:rPr lang="en-US" sz="1400" b="1" dirty="0"/>
              <a:t> </a:t>
            </a:r>
            <a:r>
              <a:rPr lang="en-US" sz="1400" b="1" dirty="0" err="1"/>
              <a:t>turystyki</a:t>
            </a:r>
            <a:r>
              <a:rPr lang="en-US" sz="1400" b="1" dirty="0"/>
              <a:t> </a:t>
            </a:r>
            <a:r>
              <a:rPr lang="en-US" sz="1400" b="1" dirty="0" err="1"/>
              <a:t>należy</a:t>
            </a:r>
            <a:r>
              <a:rPr lang="en-US" sz="1400" b="1" dirty="0"/>
              <a:t>:</a:t>
            </a:r>
            <a:endParaRPr lang="en-US" sz="1400" dirty="0"/>
          </a:p>
          <a:p>
            <a:pPr marL="285750" indent="-285750" algn="l">
              <a:lnSpc>
                <a:spcPct val="90000"/>
              </a:lnSpc>
              <a:buFont typeface="Arial"/>
              <a:buChar char="•"/>
            </a:pPr>
            <a:r>
              <a:rPr lang="en-US" sz="1400" dirty="0" err="1"/>
              <a:t>kompleksowe</a:t>
            </a:r>
            <a:r>
              <a:rPr lang="en-US" sz="1400" dirty="0"/>
              <a:t> </a:t>
            </a:r>
            <a:r>
              <a:rPr lang="en-US" sz="1400" dirty="0" err="1"/>
              <a:t>świadczenie</a:t>
            </a:r>
            <a:r>
              <a:rPr lang="en-US" sz="1400" dirty="0"/>
              <a:t> </a:t>
            </a:r>
            <a:r>
              <a:rPr lang="en-US" sz="1400" dirty="0" err="1"/>
              <a:t>usług</a:t>
            </a:r>
            <a:r>
              <a:rPr lang="en-US" sz="1400" dirty="0"/>
              <a:t> </a:t>
            </a:r>
            <a:r>
              <a:rPr lang="en-US" sz="1400" dirty="0" err="1"/>
              <a:t>turystycznych</a:t>
            </a:r>
            <a:endParaRPr lang="en-US" sz="1400" dirty="0"/>
          </a:p>
          <a:p>
            <a:pPr marL="285750" indent="-285750" algn="l">
              <a:lnSpc>
                <a:spcPct val="90000"/>
              </a:lnSpc>
              <a:buFont typeface="Arial"/>
              <a:buChar char="•"/>
            </a:pPr>
            <a:r>
              <a:rPr lang="en-US" sz="1400" dirty="0" err="1"/>
              <a:t>organizowanie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realizacja</a:t>
            </a:r>
            <a:r>
              <a:rPr lang="en-US" sz="1400" dirty="0"/>
              <a:t> </a:t>
            </a:r>
            <a:r>
              <a:rPr lang="en-US" sz="1400" dirty="0" err="1"/>
              <a:t>imprez</a:t>
            </a:r>
            <a:r>
              <a:rPr lang="en-US" sz="1400" dirty="0"/>
              <a:t> </a:t>
            </a:r>
            <a:r>
              <a:rPr lang="en-US" sz="1400" dirty="0" err="1"/>
              <a:t>turystycznych</a:t>
            </a:r>
            <a:endParaRPr lang="en-US" sz="1400" dirty="0"/>
          </a:p>
          <a:p>
            <a:pPr marL="285750" indent="-285750" algn="l">
              <a:lnSpc>
                <a:spcPct val="90000"/>
              </a:lnSpc>
              <a:buFont typeface="Arial"/>
              <a:buChar char="•"/>
            </a:pPr>
            <a:r>
              <a:rPr lang="en-US" sz="1400" dirty="0" err="1"/>
              <a:t>rozliczania</a:t>
            </a:r>
            <a:r>
              <a:rPr lang="en-US" sz="1400" dirty="0"/>
              <a:t> ich </a:t>
            </a:r>
            <a:r>
              <a:rPr lang="en-US" sz="1400" dirty="0" err="1"/>
              <a:t>kosztów</a:t>
            </a:r>
            <a:r>
              <a:rPr lang="en-US" sz="1400" dirty="0"/>
              <a:t> </a:t>
            </a:r>
            <a:r>
              <a:rPr lang="en-US" sz="1400" dirty="0" err="1"/>
              <a:t>oraz</a:t>
            </a:r>
            <a:r>
              <a:rPr lang="en-US" sz="1400" dirty="0"/>
              <a:t> </a:t>
            </a:r>
            <a:r>
              <a:rPr lang="en-US" sz="1400" dirty="0" err="1"/>
              <a:t>podejmowania</a:t>
            </a:r>
            <a:r>
              <a:rPr lang="en-US" sz="1400" dirty="0"/>
              <a:t> </a:t>
            </a:r>
            <a:r>
              <a:rPr lang="en-US" sz="1400" dirty="0" err="1"/>
              <a:t>wszelkich</a:t>
            </a:r>
            <a:r>
              <a:rPr lang="en-US" sz="1400" dirty="0"/>
              <a:t> </a:t>
            </a:r>
            <a:r>
              <a:rPr lang="en-US" sz="1400" dirty="0" err="1"/>
              <a:t>czynności</a:t>
            </a:r>
            <a:r>
              <a:rPr lang="en-US" sz="1400" dirty="0"/>
              <a:t> </a:t>
            </a:r>
            <a:r>
              <a:rPr lang="en-US" sz="1400" dirty="0" err="1"/>
              <a:t>związanych</a:t>
            </a:r>
            <a:r>
              <a:rPr lang="en-US" sz="1400" dirty="0"/>
              <a:t> z </a:t>
            </a:r>
            <a:r>
              <a:rPr lang="en-US" sz="1400" dirty="0" err="1"/>
              <a:t>podróżą</a:t>
            </a:r>
            <a:r>
              <a:rPr lang="en-US" sz="1400" dirty="0"/>
              <a:t> w </a:t>
            </a:r>
            <a:r>
              <a:rPr lang="en-US" sz="1400" dirty="0" err="1"/>
              <a:t>całym</a:t>
            </a:r>
            <a:r>
              <a:rPr lang="en-US" sz="1400" dirty="0"/>
              <a:t> </a:t>
            </a:r>
            <a:r>
              <a:rPr lang="en-US" sz="1400" dirty="0" err="1"/>
              <a:t>sektorze</a:t>
            </a:r>
            <a:r>
              <a:rPr lang="en-US" sz="1400" dirty="0"/>
              <a:t> </a:t>
            </a:r>
            <a:r>
              <a:rPr lang="en-US" sz="1400" dirty="0" err="1"/>
              <a:t>przemysłu</a:t>
            </a:r>
            <a:r>
              <a:rPr lang="en-US" sz="1400" dirty="0"/>
              <a:t> </a:t>
            </a:r>
            <a:r>
              <a:rPr lang="en-US" sz="1400" dirty="0" err="1"/>
              <a:t>turystycznego</a:t>
            </a:r>
            <a:endParaRPr lang="en-US" sz="1400" dirty="0"/>
          </a:p>
          <a:p>
            <a:pPr marL="285750" indent="-285750" algn="l">
              <a:lnSpc>
                <a:spcPct val="90000"/>
              </a:lnSpc>
              <a:buFont typeface="Arial"/>
              <a:buChar char="•"/>
            </a:pPr>
            <a:r>
              <a:rPr lang="en-US" sz="1400" dirty="0" err="1"/>
              <a:t>ustalanie</a:t>
            </a:r>
            <a:r>
              <a:rPr lang="en-US" sz="1400" dirty="0"/>
              <a:t>, </a:t>
            </a:r>
            <a:r>
              <a:rPr lang="en-US" sz="1400" dirty="0" err="1"/>
              <a:t>koordynowanie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nadzór</a:t>
            </a:r>
            <a:r>
              <a:rPr lang="en-US" sz="1400" dirty="0"/>
              <a:t> </a:t>
            </a:r>
            <a:r>
              <a:rPr lang="en-US" sz="1400" dirty="0" err="1"/>
              <a:t>realizacji</a:t>
            </a:r>
            <a:r>
              <a:rPr lang="en-US" sz="1400" dirty="0"/>
              <a:t> </a:t>
            </a:r>
            <a:r>
              <a:rPr lang="en-US" sz="1400" dirty="0" err="1"/>
              <a:t>obsługi</a:t>
            </a:r>
            <a:r>
              <a:rPr lang="en-US" sz="1400" dirty="0"/>
              <a:t> </a:t>
            </a:r>
            <a:r>
              <a:rPr lang="en-US" sz="1400" dirty="0" err="1"/>
              <a:t>turystycznej</a:t>
            </a:r>
            <a:r>
              <a:rPr lang="en-US" sz="1400" dirty="0"/>
              <a:t>, </a:t>
            </a:r>
            <a:r>
              <a:rPr lang="en-US" sz="1400" dirty="0" err="1"/>
              <a:t>zna</a:t>
            </a:r>
            <a:r>
              <a:rPr lang="en-US" sz="1400" dirty="0"/>
              <a:t> </a:t>
            </a:r>
            <a:r>
              <a:rPr lang="en-US" sz="1400" dirty="0" err="1"/>
              <a:t>wszelkie</a:t>
            </a:r>
            <a:r>
              <a:rPr lang="en-US" sz="1400" dirty="0"/>
              <a:t> </a:t>
            </a:r>
            <a:r>
              <a:rPr lang="en-US" sz="1400" dirty="0" err="1"/>
              <a:t>walory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atrakcje</a:t>
            </a:r>
            <a:r>
              <a:rPr lang="en-US" sz="1400" dirty="0"/>
              <a:t> </a:t>
            </a:r>
            <a:r>
              <a:rPr lang="en-US" sz="1400" dirty="0" err="1"/>
              <a:t>turystyczne</a:t>
            </a:r>
            <a:r>
              <a:rPr lang="en-US" sz="1400" dirty="0"/>
              <a:t> </a:t>
            </a:r>
            <a:r>
              <a:rPr lang="en-US" sz="1400" dirty="0" err="1"/>
              <a:t>Polski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świata</a:t>
            </a:r>
            <a:r>
              <a:rPr lang="en-US" sz="1400" dirty="0"/>
              <a:t>, </a:t>
            </a:r>
            <a:r>
              <a:rPr lang="en-US" sz="1400" dirty="0" err="1"/>
              <a:t>które</a:t>
            </a:r>
            <a:r>
              <a:rPr lang="en-US" sz="1400" dirty="0"/>
              <a:t> w </a:t>
            </a:r>
            <a:r>
              <a:rPr lang="en-US" sz="1400" dirty="0" err="1"/>
              <a:t>połączeniu</a:t>
            </a:r>
            <a:r>
              <a:rPr lang="en-US" sz="1400" dirty="0"/>
              <a:t> ze </a:t>
            </a:r>
            <a:r>
              <a:rPr lang="en-US" sz="1400" dirty="0" err="1"/>
              <a:t>znajomością</a:t>
            </a:r>
            <a:r>
              <a:rPr lang="en-US" sz="1400" dirty="0"/>
              <a:t> </a:t>
            </a:r>
            <a:r>
              <a:rPr lang="en-US" sz="1400" dirty="0" err="1"/>
              <a:t>zawodowego</a:t>
            </a:r>
            <a:r>
              <a:rPr lang="en-US" sz="1400" dirty="0"/>
              <a:t> </a:t>
            </a:r>
            <a:r>
              <a:rPr lang="en-US" sz="1400" dirty="0" err="1"/>
              <a:t>słownictwa</a:t>
            </a:r>
            <a:r>
              <a:rPr lang="en-US" sz="1400" dirty="0"/>
              <a:t> </a:t>
            </a:r>
            <a:r>
              <a:rPr lang="en-US" sz="1400" dirty="0" err="1"/>
              <a:t>języka</a:t>
            </a:r>
            <a:r>
              <a:rPr lang="en-US" sz="1400" dirty="0"/>
              <a:t> </a:t>
            </a:r>
            <a:r>
              <a:rPr lang="en-US" sz="1400" dirty="0" err="1"/>
              <a:t>obcego</a:t>
            </a:r>
            <a:r>
              <a:rPr lang="en-US" sz="1400" dirty="0"/>
              <a:t> </a:t>
            </a:r>
            <a:r>
              <a:rPr lang="en-US" sz="1400" dirty="0" err="1"/>
              <a:t>oraz</a:t>
            </a:r>
            <a:r>
              <a:rPr lang="en-US" sz="1400" dirty="0"/>
              <a:t> </a:t>
            </a:r>
            <a:r>
              <a:rPr lang="en-US" sz="1400" dirty="0" err="1"/>
              <a:t>zakresu</a:t>
            </a:r>
            <a:r>
              <a:rPr lang="en-US" sz="1400" dirty="0"/>
              <a:t> </a:t>
            </a:r>
            <a:r>
              <a:rPr lang="en-US" sz="1400" dirty="0" err="1"/>
              <a:t>usług</a:t>
            </a:r>
            <a:r>
              <a:rPr lang="en-US" sz="1400" dirty="0"/>
              <a:t> </a:t>
            </a:r>
            <a:r>
              <a:rPr lang="en-US" sz="1400" dirty="0" err="1"/>
              <a:t>świadczonych</a:t>
            </a:r>
            <a:r>
              <a:rPr lang="en-US" sz="1400" dirty="0"/>
              <a:t> </a:t>
            </a:r>
            <a:r>
              <a:rPr lang="en-US" sz="1400" dirty="0" err="1"/>
              <a:t>przez</a:t>
            </a:r>
            <a:r>
              <a:rPr lang="en-US" sz="1400" dirty="0"/>
              <a:t> </a:t>
            </a:r>
            <a:r>
              <a:rPr lang="en-US" sz="1400" dirty="0" err="1"/>
              <a:t>biura</a:t>
            </a:r>
            <a:r>
              <a:rPr lang="en-US" sz="1400" dirty="0"/>
              <a:t> </a:t>
            </a:r>
            <a:r>
              <a:rPr lang="en-US" sz="1400" dirty="0" err="1"/>
              <a:t>podróży</a:t>
            </a:r>
            <a:r>
              <a:rPr lang="en-US" sz="1400" dirty="0"/>
              <a:t> </a:t>
            </a:r>
            <a:r>
              <a:rPr lang="en-US" sz="1400" dirty="0" err="1"/>
              <a:t>pozwala</a:t>
            </a:r>
            <a:r>
              <a:rPr lang="en-US" sz="1400" dirty="0"/>
              <a:t> mu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profesjonalną</a:t>
            </a:r>
            <a:r>
              <a:rPr lang="en-US" sz="1400" dirty="0"/>
              <a:t> </a:t>
            </a:r>
            <a:r>
              <a:rPr lang="en-US" sz="1400" dirty="0" err="1"/>
              <a:t>obsługę</a:t>
            </a:r>
            <a:r>
              <a:rPr lang="en-US" sz="1400" dirty="0"/>
              <a:t> </a:t>
            </a:r>
            <a:r>
              <a:rPr lang="en-US" sz="1400" dirty="0" err="1"/>
              <a:t>klienta</a:t>
            </a:r>
            <a:endParaRPr lang="en-US" sz="1400" dirty="0"/>
          </a:p>
          <a:p>
            <a:pPr marL="285750" indent="-285750" algn="l">
              <a:lnSpc>
                <a:spcPct val="90000"/>
              </a:lnSpc>
              <a:buFont typeface="Arial"/>
              <a:buChar char="•"/>
            </a:pPr>
            <a:r>
              <a:rPr lang="en-US" sz="1400" dirty="0" err="1"/>
              <a:t>sporządzanie</a:t>
            </a:r>
            <a:r>
              <a:rPr lang="en-US" sz="1400" dirty="0"/>
              <a:t> </a:t>
            </a:r>
            <a:r>
              <a:rPr lang="en-US" sz="1400" dirty="0" err="1"/>
              <a:t>ofert</a:t>
            </a:r>
            <a:r>
              <a:rPr lang="en-US" sz="1400" dirty="0"/>
              <a:t> </a:t>
            </a:r>
            <a:r>
              <a:rPr lang="en-US" sz="1400" dirty="0" err="1"/>
              <a:t>turystycznych</a:t>
            </a:r>
            <a:r>
              <a:rPr lang="en-US" sz="1400" dirty="0"/>
              <a:t> w </a:t>
            </a:r>
            <a:r>
              <a:rPr lang="en-US" sz="1400" dirty="0" err="1"/>
              <a:t>języku</a:t>
            </a:r>
            <a:r>
              <a:rPr lang="en-US" sz="1400" dirty="0"/>
              <a:t> </a:t>
            </a:r>
            <a:r>
              <a:rPr lang="en-US" sz="1400" dirty="0" err="1"/>
              <a:t>polskim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obcym</a:t>
            </a:r>
            <a:endParaRPr lang="en-US" sz="1400" dirty="0"/>
          </a:p>
          <a:p>
            <a:pPr algn="l">
              <a:lnSpc>
                <a:spcPct val="90000"/>
              </a:lnSpc>
              <a:buFont typeface="Arial"/>
              <a:buChar char="•"/>
            </a:pPr>
            <a:endParaRPr lang="en-US" sz="1100" dirty="0"/>
          </a:p>
        </p:txBody>
      </p:sp>
      <p:sp>
        <p:nvSpPr>
          <p:cNvPr id="26" name="Rounded Rectangle 16">
            <a:extLst>
              <a:ext uri="{FF2B5EF4-FFF2-40B4-BE49-F238E27FC236}">
                <a16:creationId xmlns:a16="http://schemas.microsoft.com/office/drawing/2014/main" id="{DD7EED39-224E-4230-8FD1-B1E1AF6C6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648931"/>
            <a:ext cx="5407023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id="{CF9E0C88-9A00-448D-A631-31833A4A13E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18876" b="2"/>
          <a:stretch/>
        </p:blipFill>
        <p:spPr>
          <a:xfrm>
            <a:off x="6434407" y="1011765"/>
            <a:ext cx="4744154" cy="454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43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8F94D66-27EC-4CB8-8226-D7F41C161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1A53964C-7D93-4C48-A4A6-C4C2C393C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9" name="Freeform 7">
              <a:extLst>
                <a:ext uri="{FF2B5EF4-FFF2-40B4-BE49-F238E27FC236}">
                  <a16:creationId xmlns:a16="http://schemas.microsoft.com/office/drawing/2014/main" id="{9C944EEC-539E-4389-8785-58E65D04E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40" name="Freeform 9">
              <a:extLst>
                <a:ext uri="{FF2B5EF4-FFF2-40B4-BE49-F238E27FC236}">
                  <a16:creationId xmlns:a16="http://schemas.microsoft.com/office/drawing/2014/main" id="{7836EB7E-895C-4D68-B92E-312B371CB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1" name="Freeform 10">
              <a:extLst>
                <a:ext uri="{FF2B5EF4-FFF2-40B4-BE49-F238E27FC236}">
                  <a16:creationId xmlns:a16="http://schemas.microsoft.com/office/drawing/2014/main" id="{0F29242B-8CE7-4636-B326-4BEE42EB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42" name="Freeform 11">
              <a:extLst>
                <a:ext uri="{FF2B5EF4-FFF2-40B4-BE49-F238E27FC236}">
                  <a16:creationId xmlns:a16="http://schemas.microsoft.com/office/drawing/2014/main" id="{4D0B8E9A-7727-4AD9-974E-8815F0B20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43" name="Freeform 12">
              <a:extLst>
                <a:ext uri="{FF2B5EF4-FFF2-40B4-BE49-F238E27FC236}">
                  <a16:creationId xmlns:a16="http://schemas.microsoft.com/office/drawing/2014/main" id="{1CD6C65C-71BE-4549-926A-1C1135FD0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145" name="Rectangle 144">
            <a:extLst>
              <a:ext uri="{FF2B5EF4-FFF2-40B4-BE49-F238E27FC236}">
                <a16:creationId xmlns:a16="http://schemas.microsoft.com/office/drawing/2014/main" id="{E58348C3-6249-4952-AA86-C63DB35EA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E6174AD-DBB0-43E6-98C2-738DB3A15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59100" y="-4763"/>
            <a:ext cx="5014912" cy="6862763"/>
            <a:chOff x="2928938" y="-4763"/>
            <a:chExt cx="5014912" cy="6862763"/>
          </a:xfrm>
        </p:grpSpPr>
        <p:sp>
          <p:nvSpPr>
            <p:cNvPr id="148" name="Freeform 6">
              <a:extLst>
                <a:ext uri="{FF2B5EF4-FFF2-40B4-BE49-F238E27FC236}">
                  <a16:creationId xmlns:a16="http://schemas.microsoft.com/office/drawing/2014/main" id="{50A59800-3661-4778-9D8A-F816C85C4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9" name="Freeform 7">
              <a:extLst>
                <a:ext uri="{FF2B5EF4-FFF2-40B4-BE49-F238E27FC236}">
                  <a16:creationId xmlns:a16="http://schemas.microsoft.com/office/drawing/2014/main" id="{7A810977-C816-4698-B7E7-0E6BDED79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0" name="Freeform 9">
              <a:extLst>
                <a:ext uri="{FF2B5EF4-FFF2-40B4-BE49-F238E27FC236}">
                  <a16:creationId xmlns:a16="http://schemas.microsoft.com/office/drawing/2014/main" id="{181E4B1B-2437-4A14-8927-817FC7AED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51" name="Freeform 10">
              <a:extLst>
                <a:ext uri="{FF2B5EF4-FFF2-40B4-BE49-F238E27FC236}">
                  <a16:creationId xmlns:a16="http://schemas.microsoft.com/office/drawing/2014/main" id="{3F98AD26-9FF7-44EA-B876-9C857F8ED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2" name="Freeform 11">
              <a:extLst>
                <a:ext uri="{FF2B5EF4-FFF2-40B4-BE49-F238E27FC236}">
                  <a16:creationId xmlns:a16="http://schemas.microsoft.com/office/drawing/2014/main" id="{32EBB12A-A9CE-446F-9462-15DAC0D0FA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53" name="Freeform 12">
              <a:extLst>
                <a:ext uri="{FF2B5EF4-FFF2-40B4-BE49-F238E27FC236}">
                  <a16:creationId xmlns:a16="http://schemas.microsoft.com/office/drawing/2014/main" id="{85925599-F99B-48E5-A384-76136C081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330AE291-896C-4B52-88B7-221D0DD20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7288" y="389468"/>
            <a:ext cx="6835774" cy="30395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en-US" sz="2000" b="1" spc="200" dirty="0">
                <a:sym typeface="Times New Roman"/>
              </a:rPr>
              <a:t>Technik ORGANIZACJI TURYSTYKI </a:t>
            </a:r>
            <a:r>
              <a:rPr lang="en-US" sz="2000" spc="200" dirty="0" err="1">
                <a:sym typeface="Times New Roman"/>
              </a:rPr>
              <a:t>zatrudnienie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może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znaleźć</a:t>
            </a:r>
            <a:r>
              <a:rPr lang="en-US" sz="2000" spc="200" dirty="0">
                <a:sym typeface="Times New Roman"/>
              </a:rPr>
              <a:t> w :</a:t>
            </a:r>
            <a:br>
              <a:rPr lang="en-US" sz="2000" spc="200" dirty="0">
                <a:sym typeface="Times New Roman"/>
              </a:rPr>
            </a:br>
            <a:r>
              <a:rPr lang="en-US" sz="2000" spc="200" dirty="0">
                <a:sym typeface="Times New Roman"/>
              </a:rPr>
              <a:t>- </a:t>
            </a:r>
            <a:r>
              <a:rPr lang="en-US" sz="2000" spc="200" dirty="0" err="1">
                <a:sym typeface="Times New Roman"/>
              </a:rPr>
              <a:t>biurach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podróży</a:t>
            </a:r>
            <a:r>
              <a:rPr lang="en-US" sz="2000" spc="200" dirty="0">
                <a:sym typeface="Times New Roman"/>
              </a:rPr>
              <a:t>, </a:t>
            </a:r>
            <a:br>
              <a:rPr lang="en-US" sz="2000" spc="200" dirty="0">
                <a:sym typeface="Times New Roman"/>
              </a:rPr>
            </a:br>
            <a:r>
              <a:rPr lang="en-US" sz="2000" spc="200" dirty="0">
                <a:sym typeface="Times New Roman"/>
              </a:rPr>
              <a:t>- </a:t>
            </a:r>
            <a:r>
              <a:rPr lang="en-US" sz="2000" spc="200" dirty="0" err="1">
                <a:sym typeface="Times New Roman"/>
              </a:rPr>
              <a:t>jednostkach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obsługi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ruchu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turystycznego</a:t>
            </a:r>
            <a:r>
              <a:rPr lang="en-US" sz="2000" spc="200" dirty="0">
                <a:sym typeface="Times New Roman"/>
              </a:rPr>
              <a:t>, </a:t>
            </a:r>
            <a:br>
              <a:rPr lang="en-US" sz="2000" spc="200" dirty="0">
                <a:sym typeface="Times New Roman"/>
              </a:rPr>
            </a:br>
            <a:r>
              <a:rPr lang="en-US" sz="2000" spc="200" dirty="0">
                <a:sym typeface="Times New Roman"/>
              </a:rPr>
              <a:t>- </a:t>
            </a:r>
            <a:r>
              <a:rPr lang="en-US" sz="2000" spc="200" dirty="0" err="1">
                <a:sym typeface="Times New Roman"/>
              </a:rPr>
              <a:t>placówkach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informacji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turystycznej</a:t>
            </a:r>
            <a:r>
              <a:rPr lang="en-US" sz="2000" spc="200" dirty="0">
                <a:sym typeface="Times New Roman"/>
              </a:rPr>
              <a:t>, </a:t>
            </a:r>
            <a:br>
              <a:rPr lang="en-US" sz="2000" spc="200" dirty="0">
                <a:sym typeface="Times New Roman"/>
              </a:rPr>
            </a:br>
            <a:r>
              <a:rPr lang="en-US" sz="2000" spc="200" dirty="0">
                <a:sym typeface="Times New Roman"/>
              </a:rPr>
              <a:t>- </a:t>
            </a:r>
            <a:r>
              <a:rPr lang="en-US" sz="2000" spc="200" dirty="0" err="1">
                <a:sym typeface="Times New Roman"/>
              </a:rPr>
              <a:t>administracji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rządowej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i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samorządowej</a:t>
            </a:r>
            <a:r>
              <a:rPr lang="en-US" sz="2000" spc="200" dirty="0">
                <a:sym typeface="Times New Roman"/>
              </a:rPr>
              <a:t>, </a:t>
            </a:r>
            <a:br>
              <a:rPr lang="en-US" sz="2000" spc="200" dirty="0">
                <a:sym typeface="Times New Roman"/>
              </a:rPr>
            </a:br>
            <a:r>
              <a:rPr lang="en-US" sz="2000" spc="200" dirty="0">
                <a:sym typeface="Times New Roman"/>
              </a:rPr>
              <a:t>- </a:t>
            </a:r>
            <a:r>
              <a:rPr lang="en-US" sz="2000" spc="200" dirty="0" err="1">
                <a:sym typeface="Times New Roman"/>
              </a:rPr>
              <a:t>obiektach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noclegowych</a:t>
            </a:r>
            <a:r>
              <a:rPr lang="en-US" sz="2000" spc="200" dirty="0">
                <a:sym typeface="Times New Roman"/>
              </a:rPr>
              <a:t>, </a:t>
            </a:r>
            <a:br>
              <a:rPr lang="en-US" sz="2000" spc="200" dirty="0">
                <a:sym typeface="Times New Roman"/>
              </a:rPr>
            </a:br>
            <a:r>
              <a:rPr lang="en-US" sz="2000" spc="200" dirty="0">
                <a:sym typeface="Times New Roman"/>
              </a:rPr>
              <a:t>- </a:t>
            </a:r>
            <a:r>
              <a:rPr lang="en-US" sz="2000" spc="200" dirty="0" err="1">
                <a:sym typeface="Times New Roman"/>
              </a:rPr>
              <a:t>biurach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organizatorów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kongresów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i</a:t>
            </a:r>
            <a:r>
              <a:rPr lang="en-US" sz="2000" spc="200" dirty="0">
                <a:sym typeface="Times New Roman"/>
              </a:rPr>
              <a:t> </a:t>
            </a:r>
            <a:r>
              <a:rPr lang="en-US" sz="2000" spc="200" dirty="0" err="1">
                <a:sym typeface="Times New Roman"/>
              </a:rPr>
              <a:t>konferencji</a:t>
            </a:r>
            <a:r>
              <a:rPr lang="en-US" sz="2000" spc="200" dirty="0">
                <a:sym typeface="Times New Roman"/>
              </a:rPr>
              <a:t>.</a:t>
            </a:r>
            <a:endParaRPr lang="en-US" sz="2000" spc="200" dirty="0"/>
          </a:p>
        </p:txBody>
      </p:sp>
      <p:pic>
        <p:nvPicPr>
          <p:cNvPr id="58" name="Google Shape;63;p14">
            <a:extLst>
              <a:ext uri="{FF2B5EF4-FFF2-40B4-BE49-F238E27FC236}">
                <a16:creationId xmlns:a16="http://schemas.microsoft.com/office/drawing/2014/main" id="{7EDFF8E3-2870-4995-BA4A-BAF84B1C5301}"/>
              </a:ext>
            </a:extLst>
          </p:cNvPr>
          <p:cNvPicPr preferRelativeResize="0"/>
          <p:nvPr/>
        </p:nvPicPr>
        <p:blipFill rotWithShape="1">
          <a:blip r:embed="rId3"/>
          <a:srcRect l="25191" r="9219" b="9089"/>
          <a:stretch/>
        </p:blipFill>
        <p:spPr>
          <a:xfrm>
            <a:off x="20" y="10"/>
            <a:ext cx="5448280" cy="6857990"/>
          </a:xfrm>
          <a:custGeom>
            <a:avLst/>
            <a:gdLst/>
            <a:ahLst/>
            <a:cxnLst/>
            <a:rect l="l" t="t" r="r" b="b"/>
            <a:pathLst>
              <a:path w="5448300" h="6858000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5448300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95463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6095999" y="1164400"/>
            <a:ext cx="5779033" cy="556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</a:pPr>
            <a:r>
              <a:rPr lang="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-</a:t>
            </a:r>
            <a:r>
              <a:rPr lang="pl-PL" sz="1867" dirty="0">
                <a:latin typeface="Average"/>
                <a:ea typeface="Average"/>
                <a:cs typeface="Average"/>
                <a:sym typeface="Average"/>
              </a:rPr>
              <a:t>BHP w turystyce</a:t>
            </a: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Podstawy turystyki</a:t>
            </a: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-PL" sz="1867" dirty="0">
                <a:latin typeface="Average"/>
                <a:ea typeface="Average"/>
                <a:cs typeface="Average"/>
                <a:sym typeface="Average"/>
              </a:rPr>
              <a:t>Geografia turystyczna</a:t>
            </a: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" sz="1867" dirty="0">
                <a:latin typeface="Average"/>
                <a:ea typeface="Average"/>
                <a:cs typeface="Average"/>
                <a:sym typeface="Average"/>
              </a:rPr>
              <a:t>Marketing usług turystycznych</a:t>
            </a: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-PL" sz="1867" dirty="0">
                <a:latin typeface="Average"/>
                <a:ea typeface="Average"/>
                <a:cs typeface="Average"/>
                <a:sym typeface="Average"/>
              </a:rPr>
              <a:t>Język obcy zawodowy (angielski)</a:t>
            </a: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Podstawy działalności gospodarczej w turystyce</a:t>
            </a:r>
            <a:endParaRPr lang="pl" sz="1867" dirty="0">
              <a:latin typeface="Average"/>
              <a:ea typeface="Average"/>
              <a:cs typeface="Average"/>
              <a:sym typeface="Average"/>
            </a:endParaRP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Organizacja imprez i usług turystycznych</a:t>
            </a:r>
            <a:endParaRPr lang="pl" sz="1867" dirty="0">
              <a:latin typeface="Average"/>
              <a:ea typeface="Average"/>
              <a:cs typeface="Average"/>
              <a:sym typeface="Average"/>
            </a:endParaRP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Pracownia turystyki</a:t>
            </a:r>
            <a:endParaRPr lang="pl" sz="1867" dirty="0">
              <a:latin typeface="Average"/>
              <a:ea typeface="Average"/>
              <a:cs typeface="Average"/>
              <a:sym typeface="Average"/>
            </a:endParaRP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Pracownia informacji turystycznej</a:t>
            </a:r>
            <a:endParaRPr lang="pl" sz="1867" dirty="0">
              <a:latin typeface="Average"/>
              <a:ea typeface="Average"/>
              <a:cs typeface="Average"/>
              <a:sym typeface="Average"/>
            </a:endParaRP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Pracownia </a:t>
            </a:r>
            <a:r>
              <a:rPr lang="pl-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informatyczna w turystyce</a:t>
            </a:r>
            <a:endParaRPr lang="pl-PL" sz="1867" dirty="0">
              <a:latin typeface="Average"/>
              <a:ea typeface="Average"/>
              <a:cs typeface="Average"/>
              <a:sym typeface="Average"/>
            </a:endParaRPr>
          </a:p>
          <a:p>
            <a:pPr marL="342900" indent="-34290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FontTx/>
              <a:buChar char="-"/>
            </a:pPr>
            <a:r>
              <a:rPr lang="pl" sz="1867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Praktyki zawodowe</a:t>
            </a:r>
            <a:endParaRPr sz="1867" dirty="0">
              <a:solidFill>
                <a:schemeClr val="tx1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algn="ctr">
              <a:spcBef>
                <a:spcPts val="1067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4294967295"/>
          </p:nvPr>
        </p:nvSpPr>
        <p:spPr>
          <a:xfrm>
            <a:off x="831850" y="266700"/>
            <a:ext cx="11360150" cy="105568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pl" sz="4000" dirty="0">
                <a:solidFill>
                  <a:schemeClr val="tx1"/>
                </a:solidFill>
                <a:latin typeface="Average"/>
                <a:ea typeface="Average"/>
                <a:cs typeface="Average"/>
                <a:sym typeface="Average"/>
              </a:rPr>
              <a:t>Jakie mamy przedmioty zawodowe?</a:t>
            </a:r>
            <a:r>
              <a:rPr lang="pl" dirty="0">
                <a:solidFill>
                  <a:schemeClr val="tx1"/>
                </a:solidFill>
              </a:rPr>
              <a:t> 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5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id="{7783CF17-4DAF-4AC7-9DC8-707F38D31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114330" y="1547116"/>
            <a:ext cx="3981669" cy="37637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5FF890B-3CE7-403A-AECE-2DE04FC7A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9A4E160-6CFD-4514-9E20-CA6692CCD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DCD16F5-8D15-45FD-BA62-ADAC08183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7CFAF28-6FDA-4C2C-BE51-123D1115F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FD12703-0627-4991-B2A4-F96519F908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A5758E0B-DF61-40A8-B765-BC6841906A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E063A1F-9566-4436-B4E3-2890FBBC2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92F639E4-4203-465C-9757-44BD44E19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418142"/>
            <a:ext cx="5053050" cy="15043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 dirty="0"/>
              <a:t>KWALIFIKACJE WYODRĘBNIONE </a:t>
            </a:r>
            <a:br>
              <a:rPr lang="en-US" sz="2400" b="1" dirty="0"/>
            </a:br>
            <a:r>
              <a:rPr lang="en-US" sz="2400" b="1" dirty="0"/>
              <a:t>W ZAWODZIE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2B2EF31-268B-456A-9389-0966DA8FB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3673" y="1811323"/>
            <a:ext cx="4990818" cy="20939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1800" b="1" dirty="0"/>
              <a:t>HGT.07. </a:t>
            </a:r>
            <a:r>
              <a:rPr lang="en-US" sz="1800" b="1" dirty="0" err="1"/>
              <a:t>Przygotowanie</a:t>
            </a:r>
            <a:r>
              <a:rPr lang="en-US" sz="1800" b="1" dirty="0"/>
              <a:t> </a:t>
            </a:r>
            <a:r>
              <a:rPr lang="en-US" sz="1800" b="1" dirty="0" err="1"/>
              <a:t>imprez</a:t>
            </a:r>
            <a:r>
              <a:rPr lang="en-US" sz="1800" b="1" dirty="0"/>
              <a:t> </a:t>
            </a:r>
            <a:r>
              <a:rPr lang="en-US" sz="1800" b="1" dirty="0" err="1"/>
              <a:t>i</a:t>
            </a:r>
            <a:r>
              <a:rPr lang="en-US" sz="1800" b="1" dirty="0"/>
              <a:t> </a:t>
            </a:r>
            <a:r>
              <a:rPr lang="en-US" sz="1800" b="1" dirty="0" err="1"/>
              <a:t>usług</a:t>
            </a:r>
            <a:r>
              <a:rPr lang="en-US" sz="1800" b="1" dirty="0"/>
              <a:t> </a:t>
            </a:r>
            <a:r>
              <a:rPr lang="en-US" sz="1800" b="1" dirty="0" err="1"/>
              <a:t>turystycznych</a:t>
            </a:r>
            <a:r>
              <a:rPr lang="en-US" sz="1800" b="1" dirty="0"/>
              <a:t> </a:t>
            </a:r>
          </a:p>
          <a:p>
            <a:pPr algn="l"/>
            <a:r>
              <a:rPr lang="en-US" sz="1800" dirty="0"/>
              <a:t>a) </a:t>
            </a:r>
            <a:r>
              <a:rPr lang="en-US" sz="1800" dirty="0" err="1"/>
              <a:t>projektowanie</a:t>
            </a:r>
            <a:r>
              <a:rPr lang="en-US" sz="1800" dirty="0"/>
              <a:t> </a:t>
            </a:r>
            <a:r>
              <a:rPr lang="en-US" sz="1800" dirty="0" err="1"/>
              <a:t>imprez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usług</a:t>
            </a:r>
            <a:r>
              <a:rPr lang="en-US" sz="1800" dirty="0"/>
              <a:t> </a:t>
            </a:r>
            <a:r>
              <a:rPr lang="en-US" sz="1800" dirty="0" err="1"/>
              <a:t>turystycznych</a:t>
            </a:r>
            <a:r>
              <a:rPr lang="en-US" sz="1800" dirty="0"/>
              <a:t>, </a:t>
            </a:r>
          </a:p>
          <a:p>
            <a:pPr algn="l"/>
            <a:r>
              <a:rPr lang="en-US" sz="1800" dirty="0"/>
              <a:t>b) </a:t>
            </a:r>
            <a:r>
              <a:rPr lang="en-US" sz="1800" dirty="0" err="1"/>
              <a:t>zamawianie</a:t>
            </a:r>
            <a:r>
              <a:rPr lang="en-US" sz="1800" dirty="0"/>
              <a:t> </a:t>
            </a:r>
            <a:r>
              <a:rPr lang="en-US" sz="1800" dirty="0" err="1"/>
              <a:t>imprez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usług</a:t>
            </a:r>
            <a:r>
              <a:rPr lang="en-US" sz="1800" dirty="0"/>
              <a:t> </a:t>
            </a:r>
            <a:r>
              <a:rPr lang="en-US" sz="1800" dirty="0" err="1"/>
              <a:t>turystycznych</a:t>
            </a:r>
            <a:r>
              <a:rPr lang="en-US" sz="1800" dirty="0"/>
              <a:t>; 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43DB296-455F-41CC-AEBB-D92D4DC76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0873" y="738150"/>
            <a:ext cx="4629730" cy="5053050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375E5A6F-88C0-4735-9BEB-C49A9094764A}"/>
              </a:ext>
            </a:extLst>
          </p:cNvPr>
          <p:cNvSpPr/>
          <p:nvPr/>
        </p:nvSpPr>
        <p:spPr>
          <a:xfrm>
            <a:off x="1425033" y="4092565"/>
            <a:ext cx="5669219" cy="198515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pl-PL" b="1" dirty="0"/>
              <a:t>HGT.08. Obsługa klienta oraz rozliczanie imprez i usług turystycznych</a:t>
            </a:r>
          </a:p>
          <a:p>
            <a:pPr marL="342900" indent="-342900">
              <a:spcAft>
                <a:spcPts val="600"/>
              </a:spcAft>
              <a:buAutoNum type="alphaLcParenR"/>
            </a:pPr>
            <a:r>
              <a:rPr lang="pl-PL" dirty="0"/>
              <a:t>prowadzenie informacji turystycznej, </a:t>
            </a:r>
          </a:p>
          <a:p>
            <a:pPr marL="342900" indent="-342900">
              <a:spcAft>
                <a:spcPts val="600"/>
              </a:spcAft>
              <a:buAutoNum type="alphaLcParenR"/>
            </a:pPr>
            <a:r>
              <a:rPr lang="pl-PL" dirty="0"/>
              <a:t>obsługa klientów korzystających z usług turystycznych,</a:t>
            </a:r>
          </a:p>
          <a:p>
            <a:pPr marL="342900" indent="-342900">
              <a:spcAft>
                <a:spcPts val="600"/>
              </a:spcAft>
              <a:buAutoNum type="alphaLcParenR"/>
            </a:pPr>
            <a:r>
              <a:rPr lang="pl-PL" dirty="0"/>
              <a:t>rozliczanie usług i imprez turystycznych.</a:t>
            </a:r>
          </a:p>
        </p:txBody>
      </p:sp>
    </p:spTree>
    <p:extLst>
      <p:ext uri="{BB962C8B-B14F-4D97-AF65-F5344CB8AC3E}">
        <p14:creationId xmlns:p14="http://schemas.microsoft.com/office/powerpoint/2010/main" val="135186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71092D16-14DA-4606-831F-0DB3EEECB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81806E72-5EFD-4407-B492-2EBC71FF5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BA81CA3B-9A2E-4F71-BF99-2C58BA76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D00EF4F3-D70F-44D5-A71C-69C3FA0D28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04" name="Freeform 9">
              <a:extLst>
                <a:ext uri="{FF2B5EF4-FFF2-40B4-BE49-F238E27FC236}">
                  <a16:creationId xmlns:a16="http://schemas.microsoft.com/office/drawing/2014/main" id="{2CC930FA-FD42-4EF1-A9AB-0F9C30238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05" name="Freeform 10">
              <a:extLst>
                <a:ext uri="{FF2B5EF4-FFF2-40B4-BE49-F238E27FC236}">
                  <a16:creationId xmlns:a16="http://schemas.microsoft.com/office/drawing/2014/main" id="{F18F276C-D13F-46CF-9880-2050C2DBF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06" name="Freeform 11">
              <a:extLst>
                <a:ext uri="{FF2B5EF4-FFF2-40B4-BE49-F238E27FC236}">
                  <a16:creationId xmlns:a16="http://schemas.microsoft.com/office/drawing/2014/main" id="{EAB50995-FA10-4035-B16D-7D3989B2B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3336871-0118-4F6E-8DBD-20AEFC62A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6306" y="1"/>
            <a:ext cx="445569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Google Shape;82;p17"/>
          <p:cNvSpPr txBox="1">
            <a:spLocks noGrp="1"/>
          </p:cNvSpPr>
          <p:nvPr>
            <p:ph type="ctrTitle"/>
          </p:nvPr>
        </p:nvSpPr>
        <p:spPr>
          <a:xfrm>
            <a:off x="9171392" y="1074392"/>
            <a:ext cx="2443433" cy="437796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sym typeface="Average"/>
              </a:rPr>
              <a:t>W </a:t>
            </a:r>
            <a:r>
              <a:rPr lang="en-US" sz="4000" b="1" dirty="0" err="1">
                <a:solidFill>
                  <a:srgbClr val="000000"/>
                </a:solidFill>
                <a:sym typeface="Average"/>
              </a:rPr>
              <a:t>cyklu</a:t>
            </a:r>
            <a:r>
              <a:rPr lang="en-US" sz="4000" b="1" dirty="0">
                <a:solidFill>
                  <a:srgbClr val="000000"/>
                </a:solidFill>
                <a:sym typeface="Average"/>
              </a:rPr>
              <a:t> </a:t>
            </a:r>
            <a:br>
              <a:rPr lang="en-US" b="1" dirty="0"/>
            </a:br>
            <a:r>
              <a:rPr lang="en-US" sz="4000" b="1" dirty="0" err="1">
                <a:solidFill>
                  <a:srgbClr val="000000"/>
                </a:solidFill>
                <a:sym typeface="Average"/>
              </a:rPr>
              <a:t>nauki</a:t>
            </a:r>
            <a:r>
              <a:rPr lang="en-US" sz="4000" b="1" dirty="0">
                <a:solidFill>
                  <a:srgbClr val="000000"/>
                </a:solidFill>
                <a:sym typeface="Average"/>
              </a:rPr>
              <a:t>:</a:t>
            </a:r>
            <a:endParaRPr lang="en-US" sz="4000" b="1" dirty="0">
              <a:solidFill>
                <a:srgbClr val="000000"/>
              </a:solidFill>
            </a:endParaRPr>
          </a:p>
        </p:txBody>
      </p:sp>
      <p:sp useBgFill="1">
        <p:nvSpPr>
          <p:cNvPr id="110" name="Freeform: Shape 109">
            <a:extLst>
              <a:ext uri="{FF2B5EF4-FFF2-40B4-BE49-F238E27FC236}">
                <a16:creationId xmlns:a16="http://schemas.microsoft.com/office/drawing/2014/main" id="{F03CC8D0-33AF-417F-8454-1FDB6C22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32100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5A08A69-9EE1-4A9E-96B6-D769D87C2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667" y="0"/>
            <a:ext cx="2436813" cy="6858001"/>
            <a:chOff x="1320800" y="0"/>
            <a:chExt cx="2436813" cy="6858001"/>
          </a:xfrm>
        </p:grpSpPr>
        <p:sp>
          <p:nvSpPr>
            <p:cNvPr id="113" name="Freeform 6">
              <a:extLst>
                <a:ext uri="{FF2B5EF4-FFF2-40B4-BE49-F238E27FC236}">
                  <a16:creationId xmlns:a16="http://schemas.microsoft.com/office/drawing/2014/main" id="{4E4F433A-15D2-423F-8739-13AEA4E47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14" name="Freeform 7">
              <a:extLst>
                <a:ext uri="{FF2B5EF4-FFF2-40B4-BE49-F238E27FC236}">
                  <a16:creationId xmlns:a16="http://schemas.microsoft.com/office/drawing/2014/main" id="{4021F900-DEF3-4537-92E5-C37ECB7AE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15" name="Freeform 8">
              <a:extLst>
                <a:ext uri="{FF2B5EF4-FFF2-40B4-BE49-F238E27FC236}">
                  <a16:creationId xmlns:a16="http://schemas.microsoft.com/office/drawing/2014/main" id="{653620E7-B03C-48E2-8561-FCA918F8D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6" name="Freeform 9">
              <a:extLst>
                <a:ext uri="{FF2B5EF4-FFF2-40B4-BE49-F238E27FC236}">
                  <a16:creationId xmlns:a16="http://schemas.microsoft.com/office/drawing/2014/main" id="{108701B4-8FEE-43D1-9954-9C064D75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17" name="Freeform 10">
              <a:extLst>
                <a:ext uri="{FF2B5EF4-FFF2-40B4-BE49-F238E27FC236}">
                  <a16:creationId xmlns:a16="http://schemas.microsoft.com/office/drawing/2014/main" id="{99E0FE54-1668-4AD5-9242-892A6323B9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18" name="Freeform 11">
              <a:extLst>
                <a:ext uri="{FF2B5EF4-FFF2-40B4-BE49-F238E27FC236}">
                  <a16:creationId xmlns:a16="http://schemas.microsoft.com/office/drawing/2014/main" id="{75498FE5-B57D-4FD9-81E0-4E1CB65C0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85" name="Google Shape;83;p17">
            <a:extLst>
              <a:ext uri="{FF2B5EF4-FFF2-40B4-BE49-F238E27FC236}">
                <a16:creationId xmlns:a16="http://schemas.microsoft.com/office/drawing/2014/main" id="{885101F6-1099-4B0A-923F-BD02804A5E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4677746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DB7055B-A69E-4AB5-8125-179EC2432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3100" b="1" dirty="0">
                <a:solidFill>
                  <a:srgbClr val="FFFFFF"/>
                </a:solidFill>
              </a:rPr>
              <a:t>Zawód ten  pozwala na zdobycie następujących umiejętności: 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76E328CE-846F-4B60-BB31-468CAFA89E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540524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2562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92E81AF8-F8E1-41EA-BAB6-C94EBA3AD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97D8E1E9-19B3-40F4-819A-C0F1ED98D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2261C4D9-D85A-47FA-84B6-EEB07F0BEC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9F5F905C-E9B9-43E8-85C9-5433878D6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04BA4C16-191C-43E9-812C-CADE3A3C8B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18D490B0-C0CB-4920-B514-07135457C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8F1AFF93-3FEE-40A9-B815-48CEF706F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A4BDF608-ADCD-48F3-A4AC-2DB8B57AF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4074345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/>
              <a:t>Zajęcia</a:t>
            </a:r>
            <a:r>
              <a:rPr lang="en-US" b="1" dirty="0"/>
              <a:t> w </a:t>
            </a:r>
            <a:r>
              <a:rPr lang="en-US" b="1" dirty="0" err="1"/>
              <a:t>terenie</a:t>
            </a:r>
            <a:r>
              <a:rPr lang="en-US" b="1" dirty="0"/>
              <a:t> </a:t>
            </a:r>
          </a:p>
        </p:txBody>
      </p:sp>
      <p:pic>
        <p:nvPicPr>
          <p:cNvPr id="15" name="Symbol zastępczy zawartości 14" descr="Obraz zawierający płot, wewnątrz, okno, siedzi&#10;&#10;Opis wygenerowany automatycznie">
            <a:extLst>
              <a:ext uri="{FF2B5EF4-FFF2-40B4-BE49-F238E27FC236}">
                <a16:creationId xmlns:a16="http://schemas.microsoft.com/office/drawing/2014/main" id="{72FD50C7-C827-4E9A-97F2-D52493312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66260" y="504165"/>
            <a:ext cx="2520043" cy="2364129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10" name="Symbol zastępczy zawartości 9" descr="Obraz zawierający wewnątrz, część, siedzi, żyjący&#10;&#10;Opis wygenerowany automatycznie">
            <a:extLst>
              <a:ext uri="{FF2B5EF4-FFF2-40B4-BE49-F238E27FC236}">
                <a16:creationId xmlns:a16="http://schemas.microsoft.com/office/drawing/2014/main" id="{8C7F66B3-B404-45CA-B5FD-99900E08CB9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9214" y="547368"/>
            <a:ext cx="2520043" cy="227772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12" name="Symbol zastępczy zawartości 11" descr="Obraz zawierający osoba, budynek, zewnętrzne, osoby&#10;&#10;Opis wygenerowany automatycznie">
            <a:extLst>
              <a:ext uri="{FF2B5EF4-FFF2-40B4-BE49-F238E27FC236}">
                <a16:creationId xmlns:a16="http://schemas.microsoft.com/office/drawing/2014/main" id="{CA0D554C-590C-4F6F-A37D-108EBC913B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365" y="4006964"/>
            <a:ext cx="2590935" cy="2205753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8" name="Symbol zastępczy zawartości 7" descr="Obraz zawierający zewnętrzne, trawa, osoba, roślina&#10;&#10;Opis wygenerowany automatycznie">
            <a:extLst>
              <a:ext uri="{FF2B5EF4-FFF2-40B4-BE49-F238E27FC236}">
                <a16:creationId xmlns:a16="http://schemas.microsoft.com/office/drawing/2014/main" id="{680E9E44-C0FF-41C6-B0A7-0B50D43C9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460" y="4006965"/>
            <a:ext cx="2603722" cy="220575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39" name="Symbol zastępczy zawartości 11" descr="Obraz zawierający niebo, zewnętrzne, drzewo, podłoże&#10;&#10;Opis wygenerowany automatycznie">
            <a:extLst>
              <a:ext uri="{FF2B5EF4-FFF2-40B4-BE49-F238E27FC236}">
                <a16:creationId xmlns:a16="http://schemas.microsoft.com/office/drawing/2014/main" id="{F9219701-DC40-4EFB-BE50-B083D7A21F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08" y="2664619"/>
            <a:ext cx="4075112" cy="2290283"/>
          </a:xfrm>
        </p:spPr>
      </p:pic>
    </p:spTree>
    <p:extLst>
      <p:ext uri="{BB962C8B-B14F-4D97-AF65-F5344CB8AC3E}">
        <p14:creationId xmlns:p14="http://schemas.microsoft.com/office/powerpoint/2010/main" val="3166951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D58CC35-7270-4AD2-8792-2D2E934CD6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3BC05D6-945D-49D6-AD12-785A6998C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A42BEE3-F173-4D31-9A98-D9577034AD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BD131322-78B2-4EAC-961C-DC16216EC6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685BC6-9921-44E3-86D9-D15AB6393D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9E9A136-C426-4D4A-9ACE-AA69BB7FD8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D55B2D10-C6DF-4033-940F-915CFDAE5C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0359D860-81D4-44F9-8990-5863AA45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27336" y="2301476"/>
            <a:ext cx="9109542" cy="16384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>
              <a:lnSpc>
                <a:spcPct val="90000"/>
              </a:lnSpc>
            </a:pPr>
            <a:r>
              <a:rPr lang="en-US" sz="6000" b="1" dirty="0" err="1"/>
              <a:t>Praktyki</a:t>
            </a:r>
            <a:r>
              <a:rPr lang="en-US" sz="6000" b="1" dirty="0"/>
              <a:t> </a:t>
            </a:r>
            <a:r>
              <a:rPr lang="en-US" sz="6000" b="1" dirty="0" err="1"/>
              <a:t>zagraniczne</a:t>
            </a:r>
            <a:r>
              <a:rPr lang="en-US" sz="6000" b="1" dirty="0"/>
              <a:t> </a:t>
            </a:r>
            <a:br>
              <a:rPr lang="en-US" sz="6000" b="1" dirty="0"/>
            </a:br>
            <a:r>
              <a:rPr lang="en-US" sz="6000" b="1" dirty="0"/>
              <a:t>w </a:t>
            </a:r>
            <a:r>
              <a:rPr lang="en-US" sz="6000" b="1" dirty="0" err="1"/>
              <a:t>Portugalii</a:t>
            </a:r>
            <a:r>
              <a:rPr lang="en-US" sz="6000" b="1" dirty="0"/>
              <a:t> </a:t>
            </a:r>
          </a:p>
        </p:txBody>
      </p:sp>
      <p:pic>
        <p:nvPicPr>
          <p:cNvPr id="6" name="Picture 2" descr="Zdjęcie użytkownika Młodzi technicy we współczesnej Europie - grupa portugalska.">
            <a:extLst>
              <a:ext uri="{FF2B5EF4-FFF2-40B4-BE49-F238E27FC236}">
                <a16:creationId xmlns:a16="http://schemas.microsoft.com/office/drawing/2014/main" id="{95E10C0E-28A9-4D0B-BE3C-7E86A28DAF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-1" t="2594" r="50569" b="51213"/>
          <a:stretch/>
        </p:blipFill>
        <p:spPr>
          <a:xfrm>
            <a:off x="5054014" y="226756"/>
            <a:ext cx="2013578" cy="1881639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5" name="Google Shape;153;p26">
            <a:extLst>
              <a:ext uri="{FF2B5EF4-FFF2-40B4-BE49-F238E27FC236}">
                <a16:creationId xmlns:a16="http://schemas.microsoft.com/office/drawing/2014/main" id="{B781F5B2-D5ED-4A52-8119-7CA729AB4A82}"/>
              </a:ext>
            </a:extLst>
          </p:cNvPr>
          <p:cNvPicPr preferRelativeResize="0">
            <a:picLocks noGrp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0196199" y="3859105"/>
            <a:ext cx="2013578" cy="1510183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7" name="Picture 2" descr="Zdjęcie użytkownika Aktywni zdobywają doświadczenie. Grupa Portugalska.">
            <a:extLst>
              <a:ext uri="{FF2B5EF4-FFF2-40B4-BE49-F238E27FC236}">
                <a16:creationId xmlns:a16="http://schemas.microsoft.com/office/drawing/2014/main" id="{E0CAFFDE-23EB-4ED7-A807-15E6095FA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357" y="4447492"/>
            <a:ext cx="4285349" cy="2410508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19" name="Google Shape;169;p28">
            <a:extLst>
              <a:ext uri="{FF2B5EF4-FFF2-40B4-BE49-F238E27FC236}">
                <a16:creationId xmlns:a16="http://schemas.microsoft.com/office/drawing/2014/main" id="{B4765DA8-08E4-46E8-A2EF-D1A57222D03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18973" b="22951"/>
          <a:stretch/>
        </p:blipFill>
        <p:spPr>
          <a:xfrm>
            <a:off x="430112" y="4189415"/>
            <a:ext cx="5130899" cy="2504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154;p26">
            <a:extLst>
              <a:ext uri="{FF2B5EF4-FFF2-40B4-BE49-F238E27FC236}">
                <a16:creationId xmlns:a16="http://schemas.microsoft.com/office/drawing/2014/main" id="{20B457ED-1DC9-4B38-B27E-886D843FEB18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5641" y="207826"/>
            <a:ext cx="3411227" cy="209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7021C3-7127-464B-B469-8CF6A5C891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8" t="35782" r="7344" b="-156"/>
          <a:stretch/>
        </p:blipFill>
        <p:spPr bwMode="auto">
          <a:xfrm>
            <a:off x="7990931" y="297581"/>
            <a:ext cx="4019550" cy="261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218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-1589927539">
            <a:hlinkClick r:id="" action="ppaction://media"/>
            <a:extLst>
              <a:ext uri="{FF2B5EF4-FFF2-40B4-BE49-F238E27FC236}">
                <a16:creationId xmlns:a16="http://schemas.microsoft.com/office/drawing/2014/main" id="{0098C673-0A0D-40A3-BDC6-63EC722A377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40154" y="439025"/>
            <a:ext cx="6216241" cy="5352175"/>
          </a:xfrm>
        </p:spPr>
      </p:pic>
    </p:spTree>
    <p:extLst>
      <p:ext uri="{BB962C8B-B14F-4D97-AF65-F5344CB8AC3E}">
        <p14:creationId xmlns:p14="http://schemas.microsoft.com/office/powerpoint/2010/main" val="348115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Object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6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951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a">
  <a:themeElements>
    <a:clrScheme name="Paralaks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a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DE5B37C81E6A48980440D6FF5AF403" ma:contentTypeVersion="5" ma:contentTypeDescription="Utwórz nowy dokument." ma:contentTypeScope="" ma:versionID="ead54cabef9a809ba23104ae07dbbc3b">
  <xsd:schema xmlns:xsd="http://www.w3.org/2001/XMLSchema" xmlns:xs="http://www.w3.org/2001/XMLSchema" xmlns:p="http://schemas.microsoft.com/office/2006/metadata/properties" xmlns:ns2="eabe59be-2e3c-405f-9f30-b2745091ea16" xmlns:ns3="21633c97-f11c-4d4f-ba60-a7d4e2554d8a" targetNamespace="http://schemas.microsoft.com/office/2006/metadata/properties" ma:root="true" ma:fieldsID="b54ae86deee70de5f6a29c9bcc4ae6f3" ns2:_="" ns3:_="">
    <xsd:import namespace="eabe59be-2e3c-405f-9f30-b2745091ea16"/>
    <xsd:import namespace="21633c97-f11c-4d4f-ba60-a7d4e2554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be59be-2e3c-405f-9f30-b2745091ea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33c97-f11c-4d4f-ba60-a7d4e2554d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FF71E8-8FC6-4FE2-944C-8E8D7BEFBF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1EAB56-2779-4018-8DCA-A25C8712A71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9DE21C2-A1B6-4E06-B467-6B96EEEE06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be59be-2e3c-405f-9f30-b2745091ea16"/>
    <ds:schemaRef ds:uri="21633c97-f11c-4d4f-ba60-a7d4e2554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380</Words>
  <Application>Microsoft Office PowerPoint</Application>
  <PresentationFormat>Panoramiczny</PresentationFormat>
  <Paragraphs>46</Paragraphs>
  <Slides>10</Slides>
  <Notes>3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Paralaksa</vt:lpstr>
      <vt:lpstr>Technik organizacji turystyki  </vt:lpstr>
      <vt:lpstr>Technik organizacji turystyki to kierunek stworzony dla ludzi kochających piękno świata i natury, pragnących spełniać swoje i innych marzenia o podróżach. </vt:lpstr>
      <vt:lpstr>Technik ORGANIZACJI TURYSTYKI zatrudnienie może znaleźć w : - biurach podróży,  - jednostkach obsługi ruchu turystycznego,  - placówkach informacji turystycznej,  - administracji rządowej i samorządowej,  - obiektach noclegowych,  - biurach organizatorów kongresów i konferencji.</vt:lpstr>
      <vt:lpstr>Prezentacja programu PowerPoint</vt:lpstr>
      <vt:lpstr>KWALIFIKACJE WYODRĘBNIONE  W ZAWODZIE</vt:lpstr>
      <vt:lpstr>W cyklu  nauki:</vt:lpstr>
      <vt:lpstr>Zawód ten  pozwala na zdobycie następujących umiejętności: </vt:lpstr>
      <vt:lpstr>Zajęcia w terenie </vt:lpstr>
      <vt:lpstr>Praktyki zagraniczne  w Portugalii 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Technik organizacji turystyki  </dc:title>
  <dc:creator>Dominika Góra</dc:creator>
  <cp:lastModifiedBy>Dominika Góra</cp:lastModifiedBy>
  <cp:revision>34</cp:revision>
  <dcterms:created xsi:type="dcterms:W3CDTF">2020-05-20T14:10:52Z</dcterms:created>
  <dcterms:modified xsi:type="dcterms:W3CDTF">2020-05-25T19:46:54Z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0x010100E8DE5B37C81E6A48980440D6FF5AF403</vt:lpwstr>
  </property>
</Properties>
</file>